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2.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65" r:id="rId5"/>
    <p:sldMasterId id="2147483770" r:id="rId6"/>
  </p:sldMasterIdLst>
  <p:notesMasterIdLst>
    <p:notesMasterId r:id="rId35"/>
  </p:notesMasterIdLst>
  <p:sldIdLst>
    <p:sldId id="2147479131" r:id="rId7"/>
    <p:sldId id="2147479132" r:id="rId8"/>
    <p:sldId id="2147479987" r:id="rId9"/>
    <p:sldId id="2147479988" r:id="rId10"/>
    <p:sldId id="2147479993" r:id="rId11"/>
    <p:sldId id="2147479995" r:id="rId12"/>
    <p:sldId id="2147479971" r:id="rId13"/>
    <p:sldId id="2147479970" r:id="rId14"/>
    <p:sldId id="2147479996" r:id="rId15"/>
    <p:sldId id="2147479860" r:id="rId16"/>
    <p:sldId id="2141411260" r:id="rId17"/>
    <p:sldId id="2147479780" r:id="rId18"/>
    <p:sldId id="2147479923" r:id="rId19"/>
    <p:sldId id="259" r:id="rId20"/>
    <p:sldId id="2147479773" r:id="rId21"/>
    <p:sldId id="2147479989" r:id="rId22"/>
    <p:sldId id="2147479990" r:id="rId23"/>
    <p:sldId id="2147479822" r:id="rId24"/>
    <p:sldId id="2147480249" r:id="rId25"/>
    <p:sldId id="2147480251" r:id="rId26"/>
    <p:sldId id="2147479958" r:id="rId27"/>
    <p:sldId id="2147479959" r:id="rId28"/>
    <p:sldId id="2147480252" r:id="rId29"/>
    <p:sldId id="2147480253" r:id="rId30"/>
    <p:sldId id="2147479997" r:id="rId31"/>
    <p:sldId id="2147478982" r:id="rId32"/>
    <p:sldId id="2147479906" r:id="rId33"/>
    <p:sldId id="2147480254"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521B2B1-1EA0-44A3-88C7-5365D722B44A}" v="6" dt="2023-03-20T22:17:58.610"/>
    <p1510:client id="{75C96155-CAEE-4314-82F2-9CDB9C23C2C4}" v="7" dt="2023-03-20T22:24:57.45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103" d="100"/>
          <a:sy n="103" d="100"/>
        </p:scale>
        <p:origin x="72" y="21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tableStyles" Target="tableStyles.xml"/><Relationship Id="rId21" Type="http://schemas.openxmlformats.org/officeDocument/2006/relationships/slide" Target="slides/slide15.xml"/><Relationship Id="rId34" Type="http://schemas.openxmlformats.org/officeDocument/2006/relationships/slide" Target="slides/slide28.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viewProps" Target="viewProps.xml"/><Relationship Id="rId40"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notesMaster" Target="notesMasters/notesMaster1.xml"/><Relationship Id="rId8" Type="http://schemas.openxmlformats.org/officeDocument/2006/relationships/slide" Target="slides/slide2.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8CCF19C-BCA1-46A8-8CE6-55BCDF0DDAA5}" type="datetimeFigureOut">
              <a:rPr lang="en-US" smtClean="0"/>
              <a:t>3/20/2023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087259-71E2-49B4-B760-F28BA08B94CB}" type="slidenum">
              <a:rPr lang="en-US" smtClean="0"/>
              <a:t>‹#›</a:t>
            </a:fld>
            <a:endParaRPr lang="en-US"/>
          </a:p>
        </p:txBody>
      </p:sp>
    </p:spTree>
    <p:extLst>
      <p:ext uri="{BB962C8B-B14F-4D97-AF65-F5344CB8AC3E}">
        <p14:creationId xmlns:p14="http://schemas.microsoft.com/office/powerpoint/2010/main" val="2957477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91B8FD-3186-4063-9689-FFA7C42ECC0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32135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800" b="0" i="0">
                <a:solidFill>
                  <a:srgbClr val="000000"/>
                </a:solidFill>
                <a:effectLst/>
                <a:latin typeface="Segoe UI" panose="020B0502040204020203" pitchFamily="34" charset="0"/>
              </a:rPr>
              <a:t>We are living in a world where every organization is becoming a technology company, and looking to be able to develop apps and solutions to power their business. </a:t>
            </a:r>
            <a:endParaRPr lang="en-US" sz="2800" b="0" i="0">
              <a:solidFill>
                <a:srgbClr val="000000"/>
              </a:solidFill>
              <a:effectLst/>
              <a:latin typeface="Segoe UI" panose="020B0502040204020203" pitchFamily="34" charset="0"/>
            </a:endParaRPr>
          </a:p>
          <a:p>
            <a:pPr algn="l" rtl="0" fontAlgn="base"/>
            <a:r>
              <a:rPr lang="en-US" sz="1800" b="0" i="0">
                <a:solidFill>
                  <a:srgbClr val="000000"/>
                </a:solidFill>
                <a:effectLst/>
                <a:latin typeface="Segoe UI" panose="020B0502040204020203" pitchFamily="34" charset="0"/>
              </a:rPr>
              <a:t> </a:t>
            </a:r>
            <a:endParaRPr lang="en-US" sz="2800" b="0" i="0">
              <a:solidFill>
                <a:srgbClr val="000000"/>
              </a:solidFill>
              <a:effectLst/>
              <a:latin typeface="Segoe UI" panose="020B0502040204020203" pitchFamily="34" charset="0"/>
            </a:endParaRPr>
          </a:p>
          <a:p>
            <a:pPr algn="l" rtl="0" fontAlgn="base"/>
            <a:r>
              <a:rPr lang="en-US" sz="1800" b="0" i="0">
                <a:solidFill>
                  <a:srgbClr val="000000"/>
                </a:solidFill>
                <a:effectLst/>
                <a:latin typeface="Segoe UI" panose="020B0502040204020203" pitchFamily="34" charset="0"/>
              </a:rPr>
              <a:t>GitHub Enterprise provides developers with an integrated developer platform that they can use to collaborate, automate and secure their DevOps solutions. </a:t>
            </a:r>
            <a:endParaRPr lang="en-US" sz="2800" b="0" i="0">
              <a:solidFill>
                <a:srgbClr val="000000"/>
              </a:solidFill>
              <a:effectLst/>
              <a:latin typeface="Segoe UI" panose="020B0502040204020203" pitchFamily="34" charset="0"/>
            </a:endParaRPr>
          </a:p>
          <a:p>
            <a:pPr algn="l" rtl="0" fontAlgn="base"/>
            <a:r>
              <a:rPr lang="en-US" sz="1800" b="0" i="0">
                <a:solidFill>
                  <a:srgbClr val="000000"/>
                </a:solidFill>
                <a:effectLst/>
                <a:latin typeface="Segoe UI" panose="020B0502040204020203" pitchFamily="34" charset="0"/>
              </a:rPr>
              <a:t> </a:t>
            </a:r>
            <a:endParaRPr lang="en-US" sz="2800" b="0" i="0">
              <a:solidFill>
                <a:srgbClr val="000000"/>
              </a:solidFill>
              <a:effectLst/>
              <a:latin typeface="Segoe UI" panose="020B0502040204020203" pitchFamily="34" charset="0"/>
            </a:endParaRPr>
          </a:p>
          <a:p>
            <a:pPr algn="l" rtl="0" fontAlgn="base"/>
            <a:r>
              <a:rPr lang="en-US" sz="1800" b="0" i="0">
                <a:solidFill>
                  <a:srgbClr val="000000"/>
                </a:solidFill>
                <a:effectLst/>
                <a:latin typeface="Segoe UI" panose="020B0502040204020203" pitchFamily="34" charset="0"/>
              </a:rPr>
              <a:t>GitHub is used and loved by more than 100 million developers around the world today. </a:t>
            </a:r>
            <a:endParaRPr lang="en-US" sz="2800" b="0" i="0">
              <a:solidFill>
                <a:srgbClr val="000000"/>
              </a:solidFill>
              <a:effectLst/>
              <a:latin typeface="Segoe UI" panose="020B0502040204020203" pitchFamily="34" charset="0"/>
            </a:endParaRPr>
          </a:p>
          <a:p>
            <a:pPr algn="l" rtl="0" fontAlgn="base"/>
            <a:r>
              <a:rPr lang="en-US" sz="1800" b="0" i="0">
                <a:solidFill>
                  <a:srgbClr val="000000"/>
                </a:solidFill>
                <a:effectLst/>
                <a:latin typeface="Segoe UI" panose="020B0502040204020203" pitchFamily="34" charset="0"/>
              </a:rPr>
              <a:t> </a:t>
            </a:r>
            <a:endParaRPr lang="en-US" sz="2800" b="0" i="0">
              <a:solidFill>
                <a:srgbClr val="000000"/>
              </a:solidFill>
              <a:effectLst/>
              <a:latin typeface="Segoe UI" panose="020B0502040204020203" pitchFamily="34" charset="0"/>
            </a:endParaRPr>
          </a:p>
          <a:p>
            <a:pPr algn="l" rtl="0" fontAlgn="base"/>
            <a:r>
              <a:rPr lang="en-US" sz="1800" b="0" i="0">
                <a:solidFill>
                  <a:srgbClr val="000000"/>
                </a:solidFill>
                <a:effectLst/>
                <a:latin typeface="Segoe UI" panose="020B0502040204020203" pitchFamily="34" charset="0"/>
              </a:rPr>
              <a:t>And it is now trusted by more than 90% of the Fortune 100 companies in the world to run their businesses – and is accessible to nonprofit organizations across the globe.</a:t>
            </a:r>
            <a:endParaRPr lang="en-US" sz="2800" b="0" i="0">
              <a:solidFill>
                <a:srgbClr val="000000"/>
              </a:solidFill>
              <a:effectLst/>
              <a:latin typeface="Segoe UI" panose="020B0502040204020203"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FED6F-EFAA-5D46-8E7F-82E10F3438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33096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5000"/>
              </a:lnSpc>
              <a:spcBef>
                <a:spcPts val="0"/>
              </a:spcBef>
              <a:spcAft>
                <a:spcPts val="800"/>
              </a:spcAft>
            </a:pPr>
            <a:r>
              <a:rPr lang="en-US" sz="1800">
                <a:effectLst/>
                <a:latin typeface="Segoe UI" panose="020B0502040204020203" pitchFamily="34" charset="0"/>
                <a:ea typeface="Calibri" panose="020F0502020204030204" pitchFamily="34" charset="0"/>
                <a:cs typeface="Times New Roman" panose="02020603050405020304" pitchFamily="18" charset="0"/>
              </a:rPr>
              <a:t>One of the most exciting new capabilities we’ve recently launched with GitHub is a new service we call GitHub Copilot.</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5000"/>
              </a:lnSpc>
              <a:spcBef>
                <a:spcPts val="0"/>
              </a:spcBef>
              <a:spcAft>
                <a:spcPts val="0"/>
              </a:spcAft>
            </a:pPr>
            <a:r>
              <a:rPr lang="en-US" sz="1800">
                <a:effectLst/>
                <a:latin typeface="Segoe UI" panose="020B0502040204020203" pitchFamily="34" charset="0"/>
                <a:ea typeface="Calibri" panose="020F0502020204030204" pitchFamily="34" charset="0"/>
                <a:cs typeface="Times New Roman" panose="02020603050405020304" pitchFamily="18" charset="0"/>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5000"/>
              </a:lnSpc>
              <a:spcBef>
                <a:spcPts val="0"/>
              </a:spcBef>
              <a:spcAft>
                <a:spcPts val="0"/>
              </a:spcAft>
            </a:pPr>
            <a:r>
              <a:rPr lang="en-US" sz="1800">
                <a:effectLst/>
                <a:latin typeface="Segoe UI" panose="020B0502040204020203" pitchFamily="34" charset="0"/>
                <a:ea typeface="Calibri" panose="020F0502020204030204" pitchFamily="34" charset="0"/>
                <a:cs typeface="Times New Roman" panose="02020603050405020304" pitchFamily="18" charset="0"/>
              </a:rPr>
              <a:t>Copilot was the first solution built using the new transformational large AI models developed by </a:t>
            </a:r>
            <a:r>
              <a:rPr lang="en-US" sz="1800" err="1">
                <a:effectLst/>
                <a:latin typeface="Segoe UI" panose="020B0502040204020203" pitchFamily="34" charset="0"/>
                <a:ea typeface="Calibri" panose="020F0502020204030204" pitchFamily="34" charset="0"/>
                <a:cs typeface="Times New Roman" panose="02020603050405020304" pitchFamily="18" charset="0"/>
              </a:rPr>
              <a:t>OpenAI</a:t>
            </a:r>
            <a:r>
              <a:rPr lang="en-US" sz="1800">
                <a:effectLst/>
                <a:latin typeface="Segoe UI" panose="020B0502040204020203" pitchFamily="34" charset="0"/>
                <a:ea typeface="Calibri" panose="020F0502020204030204" pitchFamily="34" charset="0"/>
                <a:cs typeface="Times New Roman" panose="02020603050405020304" pitchFamily="18" charset="0"/>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5000"/>
              </a:lnSpc>
              <a:spcBef>
                <a:spcPts val="0"/>
              </a:spcBef>
              <a:spcAft>
                <a:spcPts val="0"/>
              </a:spcAft>
            </a:pPr>
            <a:r>
              <a:rPr lang="en-US" sz="1800">
                <a:effectLst/>
                <a:latin typeface="Segoe UI" panose="020B0502040204020203" pitchFamily="34" charset="0"/>
                <a:ea typeface="Calibri" panose="020F0502020204030204" pitchFamily="34" charset="0"/>
                <a:cs typeface="Times New Roman" panose="02020603050405020304" pitchFamily="18" charset="0"/>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5000"/>
              </a:lnSpc>
              <a:spcBef>
                <a:spcPts val="0"/>
              </a:spcBef>
              <a:spcAft>
                <a:spcPts val="0"/>
              </a:spcAft>
            </a:pPr>
            <a:r>
              <a:rPr lang="en-US" sz="1800">
                <a:effectLst/>
                <a:latin typeface="Segoe UI" panose="020B0502040204020203" pitchFamily="34" charset="0"/>
                <a:ea typeface="Calibri" panose="020F0502020204030204" pitchFamily="34" charset="0"/>
                <a:cs typeface="Times New Roman" panose="02020603050405020304" pitchFamily="18" charset="0"/>
              </a:rPr>
              <a:t>Copilot provides an AI-pair programmer that works with all of the popular programming languages, and that dramatically accelerates developer productivity.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5000"/>
              </a:lnSpc>
              <a:spcBef>
                <a:spcPts val="0"/>
              </a:spcBef>
              <a:spcAft>
                <a:spcPts val="0"/>
              </a:spcAft>
            </a:pPr>
            <a:r>
              <a:rPr lang="en-US" sz="1800">
                <a:effectLst/>
                <a:latin typeface="Segoe UI" panose="020B0502040204020203" pitchFamily="34" charset="0"/>
                <a:ea typeface="Calibri" panose="020F0502020204030204" pitchFamily="34" charset="0"/>
                <a:cs typeface="Times New Roman" panose="02020603050405020304" pitchFamily="18" charset="0"/>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5000"/>
              </a:lnSpc>
              <a:spcBef>
                <a:spcPts val="0"/>
              </a:spcBef>
              <a:spcAft>
                <a:spcPts val="0"/>
              </a:spcAft>
            </a:pPr>
            <a:r>
              <a:rPr lang="en-US" sz="1800">
                <a:effectLst/>
                <a:latin typeface="Segoe UI" panose="020B0502040204020203" pitchFamily="34" charset="0"/>
                <a:ea typeface="Calibri" panose="020F0502020204030204" pitchFamily="34" charset="0"/>
                <a:cs typeface="Times New Roman" panose="02020603050405020304" pitchFamily="18" charset="0"/>
              </a:rPr>
              <a:t>Developers using </a:t>
            </a:r>
            <a:r>
              <a:rPr lang="en-US" sz="1800" err="1">
                <a:effectLst/>
                <a:latin typeface="Segoe UI" panose="020B0502040204020203" pitchFamily="34" charset="0"/>
                <a:ea typeface="Calibri" panose="020F0502020204030204" pitchFamily="34" charset="0"/>
                <a:cs typeface="Times New Roman" panose="02020603050405020304" pitchFamily="18" charset="0"/>
              </a:rPr>
              <a:t>Github</a:t>
            </a:r>
            <a:r>
              <a:rPr lang="en-US" sz="1800">
                <a:effectLst/>
                <a:latin typeface="Segoe UI" panose="020B0502040204020203" pitchFamily="34" charset="0"/>
                <a:ea typeface="Calibri" panose="020F0502020204030204" pitchFamily="34" charset="0"/>
                <a:cs typeface="Times New Roman" panose="02020603050405020304" pitchFamily="18" charset="0"/>
              </a:rPr>
              <a:t> Copilot see a 55% productivity boost when working on real-world projects and tasks.</a:t>
            </a:r>
          </a:p>
          <a:p>
            <a:pPr marL="0" marR="0">
              <a:lnSpc>
                <a:spcPct val="105000"/>
              </a:lnSpc>
              <a:spcBef>
                <a:spcPts val="0"/>
              </a:spcBef>
              <a:spcAft>
                <a:spcPts val="0"/>
              </a:spcAft>
            </a:pPr>
            <a:endParaRPr lang="en-US" sz="1800">
              <a:effectLst/>
              <a:latin typeface="Segoe UI" panose="020B0502040204020203" pitchFamily="34" charset="0"/>
              <a:ea typeface="Calibri" panose="020F0502020204030204" pitchFamily="34" charset="0"/>
              <a:cs typeface="Times New Roman" panose="02020603050405020304" pitchFamily="18" charset="0"/>
            </a:endParaRPr>
          </a:p>
          <a:p>
            <a:pPr marL="0" marR="0">
              <a:lnSpc>
                <a:spcPct val="105000"/>
              </a:lnSpc>
              <a:spcBef>
                <a:spcPts val="0"/>
              </a:spcBef>
              <a:spcAft>
                <a:spcPts val="0"/>
              </a:spcAft>
            </a:pPr>
            <a:r>
              <a:rPr lang="en-US" sz="1800">
                <a:effectLst/>
                <a:latin typeface="Segoe UI" panose="020B0502040204020203" pitchFamily="34" charset="0"/>
                <a:ea typeface="Calibri" panose="020F0502020204030204" pitchFamily="34" charset="0"/>
              </a:rPr>
              <a:t>Let’s take a look at GitHub Copilot in action…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E57EA7-69B1-4810-9938-142205D1E92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76965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5000"/>
              </a:lnSpc>
              <a:spcBef>
                <a:spcPts val="0"/>
              </a:spcBef>
              <a:spcAft>
                <a:spcPts val="0"/>
              </a:spcAft>
              <a:buFont typeface="Symbol" panose="05050102010706020507" pitchFamily="18" charset="2"/>
              <a:buChar char=""/>
            </a:pPr>
            <a:r>
              <a:rPr lang="en-US"/>
              <a:t>[NOTE FOR SPEAKER: PRESS PLAY ON VIDEO]</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6CC9AB-C7F4-4106-BD7F-6816938D19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05189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6"/>
        <p:cNvGrpSpPr/>
        <p:nvPr/>
      </p:nvGrpSpPr>
      <p:grpSpPr>
        <a:xfrm>
          <a:off x="0" y="0"/>
          <a:ext cx="0" cy="0"/>
          <a:chOff x="0" y="0"/>
          <a:chExt cx="0" cy="0"/>
        </a:xfrm>
      </p:grpSpPr>
      <p:sp>
        <p:nvSpPr>
          <p:cNvPr id="2987" name="Google Shape;2987;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88" name="Google Shape;2988;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a:lnSpc>
                <a:spcPct val="105000"/>
              </a:lnSpc>
              <a:spcBef>
                <a:spcPts val="0"/>
              </a:spcBef>
              <a:spcAft>
                <a:spcPts val="800"/>
              </a:spcAft>
            </a:pPr>
            <a:r>
              <a:rPr lang="en-US" sz="1800">
                <a:effectLst/>
                <a:latin typeface="Segoe UI" panose="020B0502040204020203" pitchFamily="34" charset="0"/>
                <a:ea typeface="Calibri" panose="020F0502020204030204" pitchFamily="34" charset="0"/>
                <a:cs typeface="Times New Roman" panose="02020603050405020304" pitchFamily="18" charset="0"/>
              </a:rPr>
              <a:t>That video showed you a brief look at how Copilot transforms developers’ creation of code.</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5000"/>
              </a:lnSpc>
              <a:spcBef>
                <a:spcPts val="0"/>
              </a:spcBef>
              <a:spcAft>
                <a:spcPts val="800"/>
              </a:spcAft>
            </a:pPr>
            <a:r>
              <a:rPr lang="en-US" sz="1800">
                <a:effectLst/>
                <a:latin typeface="Segoe UI" panose="020B0502040204020203" pitchFamily="34" charset="0"/>
                <a:ea typeface="Calibri" panose="020F0502020204030204" pitchFamily="34" charset="0"/>
                <a:cs typeface="Times New Roman" panose="02020603050405020304" pitchFamily="18" charset="0"/>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5000"/>
              </a:lnSpc>
              <a:spcBef>
                <a:spcPts val="0"/>
              </a:spcBef>
              <a:spcAft>
                <a:spcPts val="800"/>
              </a:spcAft>
            </a:pPr>
            <a:r>
              <a:rPr lang="en-US" sz="1800">
                <a:effectLst/>
                <a:latin typeface="Segoe UI" panose="020B0502040204020203" pitchFamily="34" charset="0"/>
                <a:ea typeface="Calibri" panose="020F0502020204030204" pitchFamily="34" charset="0"/>
                <a:cs typeface="Times New Roman" panose="02020603050405020304" pitchFamily="18" charset="0"/>
              </a:rPr>
              <a:t>In fact, up to 40% of all lines of code written by developers using Copilot are now fully AI generated.</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5000"/>
              </a:lnSpc>
              <a:spcBef>
                <a:spcPts val="0"/>
              </a:spcBef>
              <a:spcAft>
                <a:spcPts val="800"/>
              </a:spcAft>
            </a:pPr>
            <a:r>
              <a:rPr lang="en-US" sz="1800">
                <a:effectLst/>
                <a:latin typeface="Segoe UI" panose="020B0502040204020203" pitchFamily="34" charset="0"/>
                <a:ea typeface="Calibri" panose="020F0502020204030204" pitchFamily="34" charset="0"/>
                <a:cs typeface="Times New Roman" panose="02020603050405020304" pitchFamily="18" charset="0"/>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5000"/>
              </a:lnSpc>
              <a:spcBef>
                <a:spcPts val="0"/>
              </a:spcBef>
              <a:spcAft>
                <a:spcPts val="800"/>
              </a:spcAft>
            </a:pPr>
            <a:r>
              <a:rPr lang="en-US" sz="1800">
                <a:effectLst/>
                <a:latin typeface="Segoe UI" panose="020B0502040204020203" pitchFamily="34" charset="0"/>
                <a:ea typeface="Calibri" panose="020F0502020204030204" pitchFamily="34" charset="0"/>
                <a:cs typeface="Times New Roman" panose="02020603050405020304" pitchFamily="18" charset="0"/>
              </a:rPr>
              <a:t>In measured tests conducted by 3</a:t>
            </a:r>
            <a:r>
              <a:rPr lang="en-US" sz="1800" baseline="30000">
                <a:effectLst/>
                <a:latin typeface="Segoe UI" panose="020B0502040204020203" pitchFamily="34" charset="0"/>
                <a:ea typeface="Calibri" panose="020F0502020204030204" pitchFamily="34" charset="0"/>
                <a:cs typeface="Times New Roman" panose="02020603050405020304" pitchFamily="18" charset="0"/>
              </a:rPr>
              <a:t>rd</a:t>
            </a:r>
            <a:r>
              <a:rPr lang="en-US" sz="1800">
                <a:effectLst/>
                <a:latin typeface="Segoe UI" panose="020B0502040204020203" pitchFamily="34" charset="0"/>
                <a:ea typeface="Calibri" panose="020F0502020204030204" pitchFamily="34" charset="0"/>
                <a:cs typeface="Times New Roman" panose="02020603050405020304" pitchFamily="18" charset="0"/>
              </a:rPr>
              <a:t> parties, they’ve found that developers using Copilot are 55% more productive in completing tasks and applications.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5000"/>
              </a:lnSpc>
              <a:spcBef>
                <a:spcPts val="0"/>
              </a:spcBef>
              <a:spcAft>
                <a:spcPts val="800"/>
              </a:spcAft>
            </a:pPr>
            <a:r>
              <a:rPr lang="en-US" sz="1800">
                <a:effectLst/>
                <a:latin typeface="Segoe UI" panose="020B0502040204020203" pitchFamily="34" charset="0"/>
                <a:ea typeface="Calibri" panose="020F0502020204030204" pitchFamily="34" charset="0"/>
                <a:cs typeface="Times New Roman" panose="02020603050405020304" pitchFamily="18" charset="0"/>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5000"/>
              </a:lnSpc>
              <a:spcBef>
                <a:spcPts val="0"/>
              </a:spcBef>
              <a:spcAft>
                <a:spcPts val="800"/>
              </a:spcAft>
            </a:pPr>
            <a:r>
              <a:rPr lang="en-US" sz="1800">
                <a:effectLst/>
                <a:latin typeface="Segoe UI" panose="020B0502040204020203" pitchFamily="34" charset="0"/>
                <a:ea typeface="Calibri" panose="020F0502020204030204" pitchFamily="34" charset="0"/>
                <a:cs typeface="Times New Roman" panose="02020603050405020304" pitchFamily="18" charset="0"/>
              </a:rPr>
              <a:t>But even more striking to me is what developers think about the Copilot experience – they love it. 74% of developers using Copilot report feeling that they can now focus on more satisfying work and enjoy their jobs more.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5000"/>
              </a:lnSpc>
              <a:spcBef>
                <a:spcPts val="0"/>
              </a:spcBef>
              <a:spcAft>
                <a:spcPts val="800"/>
              </a:spcAft>
            </a:pPr>
            <a:r>
              <a:rPr lang="en-US" sz="1800">
                <a:effectLst/>
                <a:latin typeface="Segoe UI" panose="020B0502040204020203" pitchFamily="34" charset="0"/>
                <a:ea typeface="Calibri" panose="020F0502020204030204" pitchFamily="34" charset="0"/>
                <a:cs typeface="Times New Roman" panose="02020603050405020304" pitchFamily="18" charset="0"/>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5000"/>
              </a:lnSpc>
              <a:spcBef>
                <a:spcPts val="0"/>
              </a:spcBef>
              <a:spcAft>
                <a:spcPts val="800"/>
              </a:spcAft>
            </a:pPr>
            <a:r>
              <a:rPr lang="en-US" sz="1800">
                <a:effectLst/>
                <a:latin typeface="Segoe UI" panose="020B0502040204020203" pitchFamily="34" charset="0"/>
                <a:ea typeface="Calibri" panose="020F0502020204030204" pitchFamily="34" charset="0"/>
                <a:cs typeface="Times New Roman" panose="02020603050405020304" pitchFamily="18" charset="0"/>
              </a:rPr>
              <a:t>Debugging and looking up regular expressions is not satisfying. By having that work autogenerated, developers can instead focus on things that make them feel more satisfied, complete their work faster, and feel more productive. This is really transformational in terms of how development teams work.</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5000"/>
              </a:lnSpc>
              <a:spcBef>
                <a:spcPts val="0"/>
              </a:spcBef>
              <a:spcAft>
                <a:spcPts val="800"/>
              </a:spcAft>
            </a:pPr>
            <a:r>
              <a:rPr lang="en-US" sz="1800">
                <a:effectLst/>
                <a:latin typeface="Segoe UI" panose="020B0502040204020203" pitchFamily="34" charset="0"/>
                <a:ea typeface="Calibri" panose="020F0502020204030204" pitchFamily="34" charset="0"/>
                <a:cs typeface="Times New Roman" panose="02020603050405020304" pitchFamily="18" charset="0"/>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r>
              <a:rPr lang="en-US" sz="1800">
                <a:effectLst/>
                <a:latin typeface="Segoe UI" panose="020B0502040204020203" pitchFamily="34" charset="0"/>
                <a:ea typeface="Calibri" panose="020F0502020204030204" pitchFamily="34" charset="0"/>
              </a:rPr>
              <a:t>Copilot for Business is generally available now for all developers to use today with all developer languages on all platforms and with all types of developer tools.</a:t>
            </a:r>
            <a:endParaRPr lang="en-US" b="0" i="0">
              <a:solidFill>
                <a:srgbClr val="000000"/>
              </a:solidFill>
              <a:effectLst/>
              <a:latin typeface="Segoe UI" panose="020B0502040204020203" pitchFamily="34" charset="0"/>
            </a:endParaRPr>
          </a:p>
        </p:txBody>
      </p:sp>
      <p:sp>
        <p:nvSpPr>
          <p:cNvPr id="2989" name="Google Shape;2989;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latinLnBrk="0" hangingPunct="1">
              <a:lnSpc>
                <a:spcPct val="107000"/>
              </a:lnSpc>
              <a:spcBef>
                <a:spcPts val="0"/>
              </a:spcBef>
              <a:spcAft>
                <a:spcPts val="0"/>
              </a:spcAft>
              <a:buFont typeface="Arial" panose="020B0604020202020204" pitchFamily="34" charset="0"/>
              <a:buChar char="•"/>
            </a:pPr>
            <a:r>
              <a:rPr lang="en-US" sz="1800" b="0" i="0">
                <a:solidFill>
                  <a:srgbClr val="000000"/>
                </a:solidFill>
                <a:effectLst/>
                <a:latin typeface="Segoe UI" panose="020B0502040204020203" pitchFamily="34" charset="0"/>
              </a:rPr>
              <a:t>Now let’s talk about business applications.  </a:t>
            </a:r>
            <a:endParaRPr lang="en-US" sz="1200" kern="1200">
              <a:solidFill>
                <a:schemeClr val="tx1"/>
              </a:solidFill>
              <a:effectLst/>
              <a:latin typeface="Segoe UI" panose="020B0502040204020203" pitchFamily="34" charset="0"/>
              <a:cs typeface="Times New Roman" panose="02020603050405020304" pitchFamily="18" charset="0"/>
            </a:endParaRPr>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4"/>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3/20/2023 11:19 PM</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48149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800" b="0" i="0">
                <a:solidFill>
                  <a:srgbClr val="000000"/>
                </a:solidFill>
                <a:effectLst/>
                <a:latin typeface="Segoe UI" panose="020B0502040204020203" pitchFamily="34" charset="0"/>
              </a:rPr>
              <a:t>Every organization is looking to d</a:t>
            </a:r>
            <a:r>
              <a:rPr lang="en-US" sz="1800">
                <a:effectLst/>
                <a:latin typeface="Segoe UI" panose="020B0502040204020203" pitchFamily="34" charset="0"/>
              </a:rPr>
              <a:t>eepen mission impact, reduce costs, and create a hyperconnected community.</a:t>
            </a:r>
            <a:endParaRPr lang="en-US" sz="2800" b="0" i="0">
              <a:solidFill>
                <a:srgbClr val="000000"/>
              </a:solidFill>
              <a:effectLst/>
              <a:latin typeface="Segoe UI" panose="020B0502040204020203" pitchFamily="34" charset="0"/>
            </a:endParaRPr>
          </a:p>
          <a:p>
            <a:pPr algn="l" rtl="0" fontAlgn="base"/>
            <a:r>
              <a:rPr lang="en-US" sz="1800" b="0" i="0">
                <a:solidFill>
                  <a:srgbClr val="000000"/>
                </a:solidFill>
                <a:effectLst/>
                <a:latin typeface="Segoe UI" panose="020B0502040204020203" pitchFamily="34" charset="0"/>
              </a:rPr>
              <a:t> </a:t>
            </a:r>
            <a:endParaRPr lang="en-US" sz="2800" b="0" i="0">
              <a:solidFill>
                <a:srgbClr val="000000"/>
              </a:solidFill>
              <a:effectLst/>
              <a:latin typeface="Segoe UI" panose="020B0502040204020203" pitchFamily="34" charset="0"/>
            </a:endParaRPr>
          </a:p>
          <a:p>
            <a:pPr algn="l" rtl="0" fontAlgn="base"/>
            <a:r>
              <a:rPr lang="en-US" sz="1800" b="0" i="0">
                <a:solidFill>
                  <a:srgbClr val="000000"/>
                </a:solidFill>
                <a:effectLst/>
                <a:latin typeface="Segoe UI" panose="020B0502040204020203" pitchFamily="34" charset="0"/>
              </a:rPr>
              <a:t>Dynamics 365, Power Platform, and solutions like Viva Sales enable you to do just that.  </a:t>
            </a:r>
            <a:endParaRPr lang="en-US" sz="2800" b="0" i="0">
              <a:solidFill>
                <a:srgbClr val="000000"/>
              </a:solidFill>
              <a:effectLst/>
              <a:latin typeface="Segoe UI" panose="020B0502040204020203" pitchFamily="34" charset="0"/>
            </a:endParaRPr>
          </a:p>
          <a:p>
            <a:pPr algn="l" rtl="0" fontAlgn="base"/>
            <a:r>
              <a:rPr lang="en-US" sz="1800" b="0" i="0">
                <a:solidFill>
                  <a:srgbClr val="000000"/>
                </a:solidFill>
                <a:effectLst/>
                <a:latin typeface="Segoe UI" panose="020B0502040204020203" pitchFamily="34" charset="0"/>
              </a:rPr>
              <a:t> </a:t>
            </a:r>
            <a:endParaRPr lang="en-US" sz="2800" b="0" i="0">
              <a:solidFill>
                <a:srgbClr val="000000"/>
              </a:solidFill>
              <a:effectLst/>
              <a:latin typeface="Segoe UI" panose="020B0502040204020203" pitchFamily="34" charset="0"/>
            </a:endParaRPr>
          </a:p>
          <a:p>
            <a:pPr algn="l" rtl="0" fontAlgn="base"/>
            <a:r>
              <a:rPr lang="en-US" sz="1800" b="0" i="0">
                <a:solidFill>
                  <a:srgbClr val="000000"/>
                </a:solidFill>
                <a:effectLst/>
                <a:latin typeface="Segoe UI" panose="020B0502040204020203" pitchFamily="34" charset="0"/>
              </a:rPr>
              <a:t>With Microsoft’s business applications solutions, you can create impact faster, break through the barriers that silo your data, adapt and be more agile, and innovate everywhere across your organization.  </a:t>
            </a:r>
            <a:endParaRPr lang="en-US" sz="2800" b="0" i="0">
              <a:solidFill>
                <a:srgbClr val="000000"/>
              </a:solidFill>
              <a:effectLst/>
              <a:latin typeface="Segoe UI" panose="020B0502040204020203" pitchFamily="34" charset="0"/>
            </a:endParaRPr>
          </a:p>
          <a:p>
            <a:pPr algn="l" rtl="0" fontAlgn="base"/>
            <a:r>
              <a:rPr lang="en-US" sz="1800" b="0" i="0">
                <a:solidFill>
                  <a:srgbClr val="000000"/>
                </a:solidFill>
                <a:effectLst/>
                <a:latin typeface="Segoe UI" panose="020B0502040204020203" pitchFamily="34" charset="0"/>
              </a:rPr>
              <a:t> </a:t>
            </a:r>
            <a:endParaRPr lang="en-US" sz="2800" b="0" i="0">
              <a:solidFill>
                <a:srgbClr val="000000"/>
              </a:solidFill>
              <a:effectLst/>
              <a:latin typeface="Segoe UI" panose="020B0502040204020203" pitchFamily="34" charset="0"/>
            </a:endParaRPr>
          </a:p>
          <a:p>
            <a:pPr algn="l" rtl="0" fontAlgn="base"/>
            <a:r>
              <a:rPr lang="en-US" sz="1800" b="0" i="0">
                <a:solidFill>
                  <a:srgbClr val="000000"/>
                </a:solidFill>
                <a:effectLst/>
                <a:latin typeface="Segoe UI" panose="020B0502040204020203" pitchFamily="34" charset="0"/>
              </a:rPr>
              <a:t>Across the Business Applications portfolio, we are leveraging AI capabilities to make it easier to drive meaningful community experiences.  </a:t>
            </a:r>
            <a:endParaRPr lang="en-US" sz="2800" b="0" i="0">
              <a:solidFill>
                <a:srgbClr val="000000"/>
              </a:solidFill>
              <a:effectLst/>
              <a:latin typeface="Segoe UI" panose="020B0502040204020203" pitchFamily="34" charset="0"/>
            </a:endParaRPr>
          </a:p>
          <a:p>
            <a:pPr algn="l" rtl="0" fontAlgn="base"/>
            <a:r>
              <a:rPr lang="en-US" sz="1800" b="0" i="0">
                <a:solidFill>
                  <a:srgbClr val="000000"/>
                </a:solidFill>
                <a:effectLst/>
                <a:latin typeface="Segoe UI" panose="020B0502040204020203" pitchFamily="34" charset="0"/>
              </a:rPr>
              <a:t> </a:t>
            </a:r>
            <a:endParaRPr lang="en-US" sz="2800" b="0" i="0">
              <a:solidFill>
                <a:srgbClr val="000000"/>
              </a:solidFill>
              <a:effectLst/>
              <a:latin typeface="Segoe UI" panose="020B0502040204020203" pitchFamily="34" charset="0"/>
            </a:endParaRPr>
          </a:p>
          <a:p>
            <a:pPr algn="l" rtl="0" fontAlgn="base"/>
            <a:r>
              <a:rPr lang="en-US" sz="1800" b="0" i="0">
                <a:solidFill>
                  <a:srgbClr val="000000"/>
                </a:solidFill>
                <a:effectLst/>
                <a:latin typeface="Segoe UI" panose="020B0502040204020203" pitchFamily="34" charset="0"/>
              </a:rPr>
              <a:t>Today I want to highlight some particularly innovative AI capabilities we are adding to Viva Sales.  </a:t>
            </a:r>
            <a:endParaRPr lang="en-US" sz="2800" b="0" i="0">
              <a:solidFill>
                <a:srgbClr val="000000"/>
              </a:solidFill>
              <a:effectLst/>
              <a:latin typeface="Segoe UI" panose="020B0502040204020203"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FED6F-EFAA-5D46-8E7F-82E10F3438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05772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5000"/>
              </a:lnSpc>
              <a:spcBef>
                <a:spcPts val="0"/>
              </a:spcBef>
              <a:spcAft>
                <a:spcPts val="800"/>
              </a:spcAft>
            </a:pPr>
            <a:r>
              <a:rPr lang="en-US" sz="1800">
                <a:effectLst/>
                <a:latin typeface="Segoe UI" panose="020B0502040204020203" pitchFamily="34" charset="0"/>
                <a:ea typeface="Calibri" panose="020F0502020204030204" pitchFamily="34" charset="0"/>
                <a:cs typeface="Times New Roman" panose="02020603050405020304" pitchFamily="18" charset="0"/>
              </a:rPr>
              <a:t>Viva Sales – which is coming soon to Fundraising and Engagement in Microsoft Cloud for Nonprofit  – is designed to help fundraisers reduce unnecessary form input, connect data they need to do their job efficiently, and ultimately be more proactive with their donor community.</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5000"/>
              </a:lnSpc>
              <a:spcBef>
                <a:spcPts val="0"/>
              </a:spcBef>
              <a:spcAft>
                <a:spcPts val="800"/>
              </a:spcAft>
            </a:pPr>
            <a:r>
              <a:rPr lang="en-US" sz="1800">
                <a:effectLst/>
                <a:latin typeface="Segoe UI" panose="020B0502040204020203" pitchFamily="34" charset="0"/>
                <a:ea typeface="Calibri" panose="020F0502020204030204" pitchFamily="34" charset="0"/>
                <a:cs typeface="Times New Roman" panose="02020603050405020304" pitchFamily="18" charset="0"/>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5000"/>
              </a:lnSpc>
              <a:spcBef>
                <a:spcPts val="0"/>
              </a:spcBef>
              <a:spcAft>
                <a:spcPts val="800"/>
              </a:spcAft>
            </a:pPr>
            <a:r>
              <a:rPr lang="en-US" sz="1800">
                <a:effectLst/>
                <a:latin typeface="Segoe UI" panose="020B0502040204020203" pitchFamily="34" charset="0"/>
                <a:ea typeface="Calibri" panose="020F0502020204030204" pitchFamily="34" charset="0"/>
                <a:cs typeface="Times New Roman" panose="02020603050405020304" pitchFamily="18" charset="0"/>
              </a:rPr>
              <a:t>Viva Sales now gives fundraisers the AI capabilities that enable personalized coaching and intelligence – meaning that funders can develop a greater understanding of their donors. And, ultimately, this can translate to larger, more impactful donations.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5000"/>
              </a:lnSpc>
              <a:spcBef>
                <a:spcPts val="0"/>
              </a:spcBef>
              <a:spcAft>
                <a:spcPts val="800"/>
              </a:spcAft>
            </a:pPr>
            <a:r>
              <a:rPr lang="en-US" sz="1800">
                <a:effectLst/>
                <a:latin typeface="Segoe UI" panose="020B0502040204020203" pitchFamily="34" charset="0"/>
                <a:ea typeface="Calibri" panose="020F0502020204030204" pitchFamily="34" charset="0"/>
                <a:cs typeface="Times New Roman" panose="02020603050405020304" pitchFamily="18" charset="0"/>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5000"/>
              </a:lnSpc>
              <a:spcBef>
                <a:spcPts val="0"/>
              </a:spcBef>
              <a:spcAft>
                <a:spcPts val="800"/>
              </a:spcAft>
            </a:pPr>
            <a:r>
              <a:rPr lang="en-US" sz="1800">
                <a:effectLst/>
                <a:latin typeface="Segoe UI" panose="020B0502040204020203" pitchFamily="34" charset="0"/>
                <a:ea typeface="Calibri" panose="020F0502020204030204" pitchFamily="34" charset="0"/>
                <a:cs typeface="Times New Roman" panose="02020603050405020304" pitchFamily="18" charset="0"/>
              </a:rPr>
              <a:t>It delivers a seamless experience built into the apps your team is already using, including Microsoft Teams and Outlook.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5000"/>
              </a:lnSpc>
              <a:spcBef>
                <a:spcPts val="0"/>
              </a:spcBef>
              <a:spcAft>
                <a:spcPts val="800"/>
              </a:spcAft>
            </a:pPr>
            <a:r>
              <a:rPr lang="en-US" sz="1800">
                <a:effectLst/>
                <a:latin typeface="Segoe UI" panose="020B0502040204020203" pitchFamily="34" charset="0"/>
                <a:ea typeface="Calibri" panose="020F0502020204030204" pitchFamily="34" charset="0"/>
                <a:cs typeface="Times New Roman" panose="02020603050405020304" pitchFamily="18" charset="0"/>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5000"/>
              </a:lnSpc>
              <a:spcBef>
                <a:spcPts val="0"/>
              </a:spcBef>
              <a:spcAft>
                <a:spcPts val="800"/>
              </a:spcAft>
            </a:pPr>
            <a:r>
              <a:rPr lang="en-US" sz="1800">
                <a:effectLst/>
                <a:latin typeface="Segoe UI" panose="020B0502040204020203" pitchFamily="34" charset="0"/>
                <a:ea typeface="Calibri" panose="020F0502020204030204" pitchFamily="34" charset="0"/>
                <a:cs typeface="Times New Roman" panose="02020603050405020304" pitchFamily="18" charset="0"/>
              </a:rPr>
              <a:t>And it works and connects directly to your CRM system – whether it’s Dynamics 365 or Salesforce.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69E275E-07E3-4045-8B4A-11819C54480A}"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1156878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5000"/>
              </a:lnSpc>
              <a:spcBef>
                <a:spcPts val="0"/>
              </a:spcBef>
              <a:spcAft>
                <a:spcPts val="800"/>
              </a:spcAft>
            </a:pPr>
            <a:r>
              <a:rPr lang="en-US" sz="1800">
                <a:effectLst/>
                <a:latin typeface="Segoe UI" panose="020B0502040204020203" pitchFamily="34" charset="0"/>
                <a:ea typeface="Calibri" panose="020F0502020204030204" pitchFamily="34" charset="0"/>
                <a:cs typeface="Times New Roman" panose="02020603050405020304" pitchFamily="18" charset="0"/>
              </a:rPr>
              <a:t>Just like you saw earlier with GitHub Copilot, we are using the large transformational AI models we are building with </a:t>
            </a:r>
            <a:r>
              <a:rPr lang="en-US" sz="1800" err="1">
                <a:effectLst/>
                <a:latin typeface="Segoe UI" panose="020B0502040204020203" pitchFamily="34" charset="0"/>
                <a:ea typeface="Calibri" panose="020F0502020204030204" pitchFamily="34" charset="0"/>
                <a:cs typeface="Times New Roman" panose="02020603050405020304" pitchFamily="18" charset="0"/>
              </a:rPr>
              <a:t>OpenAI</a:t>
            </a:r>
            <a:r>
              <a:rPr lang="en-US" sz="1800">
                <a:effectLst/>
                <a:latin typeface="Segoe UI" panose="020B0502040204020203" pitchFamily="34" charset="0"/>
                <a:ea typeface="Calibri" panose="020F0502020204030204" pitchFamily="34" charset="0"/>
                <a:cs typeface="Times New Roman" panose="02020603050405020304" pitchFamily="18" charset="0"/>
              </a:rPr>
              <a:t> to dramatically improve text understanding and content creation…</a:t>
            </a:r>
            <a:r>
              <a:rPr lang="en-US" sz="1800">
                <a:effectLst/>
                <a:latin typeface="Calibri" panose="020F0502020204030204" pitchFamily="34" charset="0"/>
                <a:ea typeface="Calibri" panose="020F0502020204030204" pitchFamily="34" charset="0"/>
                <a:cs typeface="Times New Roman" panose="02020603050405020304" pitchFamily="18" charset="0"/>
              </a:rPr>
              <a:t>a</a:t>
            </a:r>
            <a:r>
              <a:rPr lang="en-US" sz="1800">
                <a:effectLst/>
                <a:latin typeface="Segoe UI" panose="020B0502040204020203" pitchFamily="34" charset="0"/>
                <a:ea typeface="Calibri" panose="020F0502020204030204" pitchFamily="34" charset="0"/>
                <a:cs typeface="Times New Roman" panose="02020603050405020304" pitchFamily="18" charset="0"/>
              </a:rPr>
              <a:t>ll working inside Outlook – and automatically working with data in the CRM.</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5000"/>
              </a:lnSpc>
              <a:spcBef>
                <a:spcPts val="0"/>
              </a:spcBef>
              <a:spcAft>
                <a:spcPts val="800"/>
              </a:spcAft>
            </a:pPr>
            <a:r>
              <a:rPr lang="en-US" sz="1800">
                <a:effectLst/>
                <a:latin typeface="Segoe UI" panose="020B0502040204020203" pitchFamily="34" charset="0"/>
                <a:ea typeface="Calibri" panose="020F0502020204030204" pitchFamily="34" charset="0"/>
                <a:cs typeface="Times New Roman" panose="02020603050405020304" pitchFamily="18" charset="0"/>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5000"/>
              </a:lnSpc>
              <a:spcBef>
                <a:spcPts val="0"/>
              </a:spcBef>
              <a:spcAft>
                <a:spcPts val="800"/>
              </a:spcAft>
            </a:pPr>
            <a:r>
              <a:rPr lang="en-US" sz="1800">
                <a:effectLst/>
                <a:latin typeface="Segoe UI" panose="020B0502040204020203" pitchFamily="34" charset="0"/>
                <a:ea typeface="Calibri" panose="020F0502020204030204" pitchFamily="34" charset="0"/>
                <a:cs typeface="Times New Roman" panose="02020603050405020304" pitchFamily="18" charset="0"/>
              </a:rPr>
              <a:t>Everything you saw in that video is available to use with both Dynamics 365 and Salesforce based CRM systems today.</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69E275E-07E3-4045-8B4A-11819C54480A}"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2285062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And, there’s more! As you may have heard on March 15, just as </a:t>
            </a:r>
            <a:r>
              <a:rPr lang="en-US" err="1"/>
              <a:t>Github</a:t>
            </a:r>
            <a:r>
              <a:rPr lang="en-US"/>
              <a:t> Copilot transforms how developers create code, Dynamics 365 Copilot will transform business processes across the organization. </a:t>
            </a:r>
          </a:p>
          <a:p>
            <a:endParaRPr lang="en-US"/>
          </a:p>
          <a:p>
            <a:r>
              <a:rPr lang="en-US"/>
              <a:t>Microsoft Dynamics 365 Copilot provides interactive, AI-powered assistance across business functions—from fundraising, marketing, service, supply chain, and operations. With Dynamics 365 Copilot, we’re introducing the world’s first AI copilot natively built-in to both CRM and ERP applications.</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EBF2EA-E578-431E-BD5B-A94F6E005AD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89247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5000"/>
              </a:lnSpc>
              <a:spcBef>
                <a:spcPts val="0"/>
              </a:spcBef>
              <a:spcAft>
                <a:spcPts val="800"/>
              </a:spcAft>
            </a:pPr>
            <a:r>
              <a:rPr lang="en-US" sz="1800">
                <a:solidFill>
                  <a:srgbClr val="000000"/>
                </a:solidFill>
                <a:latin typeface="Segoe UI"/>
                <a:cs typeface="Segoe UI"/>
              </a:rPr>
              <a:t>Now, let's</a:t>
            </a:r>
            <a:r>
              <a:rPr lang="en-US" sz="1800" b="0" i="0">
                <a:solidFill>
                  <a:srgbClr val="000000"/>
                </a:solidFill>
                <a:effectLst/>
                <a:latin typeface="Segoe UI"/>
                <a:cs typeface="Segoe UI"/>
              </a:rPr>
              <a:t> focus on how </a:t>
            </a:r>
            <a:r>
              <a:rPr lang="en-US" sz="1800" b="1" i="0">
                <a:solidFill>
                  <a:srgbClr val="000000"/>
                </a:solidFill>
                <a:effectLst/>
                <a:latin typeface="Segoe UI"/>
                <a:cs typeface="Segoe UI"/>
              </a:rPr>
              <a:t>you </a:t>
            </a:r>
            <a:r>
              <a:rPr lang="en-US" sz="1800" b="0" i="0">
                <a:solidFill>
                  <a:srgbClr val="000000"/>
                </a:solidFill>
                <a:effectLst/>
                <a:latin typeface="Segoe UI"/>
                <a:cs typeface="Segoe UI"/>
              </a:rPr>
              <a:t>can build transformational experiences into your own apps and services using Azure AI. </a:t>
            </a:r>
            <a:endParaRPr lang="en-US" sz="1800">
              <a:latin typeface="Segoe UI"/>
              <a:cs typeface="Segoe UI"/>
            </a:endParaRPr>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4"/>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3/20/2023 11:19 PM</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2507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lnSpc>
                <a:spcPct val="107000"/>
              </a:lnSpc>
              <a:tabLst>
                <a:tab pos="232234" algn="l"/>
                <a:tab pos="353051" algn="l"/>
              </a:tabLst>
            </a:pPr>
            <a:r>
              <a:rPr lang="en-CA">
                <a:solidFill>
                  <a:srgbClr val="000000"/>
                </a:solidFill>
                <a:latin typeface="Segoe UI" panose="020B0502040204020203" pitchFamily="34" charset="0"/>
                <a:cs typeface="Segoe UI" panose="020B0502040204020203" pitchFamily="34" charset="0"/>
              </a:rPr>
              <a:t>Let’s start with the world today. Things all around us are changing rapidly, and organizations need to adapt. This is nothing new. </a:t>
            </a:r>
          </a:p>
          <a:p>
            <a:pPr fontAlgn="base">
              <a:lnSpc>
                <a:spcPct val="107000"/>
              </a:lnSpc>
              <a:tabLst>
                <a:tab pos="232234" algn="l"/>
                <a:tab pos="353051" algn="l"/>
              </a:tabLst>
            </a:pPr>
            <a:endParaRPr lang="en-CA">
              <a:solidFill>
                <a:srgbClr val="000000"/>
              </a:solidFill>
              <a:latin typeface="Segoe UI" panose="020B0502040204020203" pitchFamily="34" charset="0"/>
              <a:cs typeface="Segoe UI" panose="020B0502040204020203" pitchFamily="34" charset="0"/>
            </a:endParaRPr>
          </a:p>
          <a:p>
            <a:pPr marL="0" marR="0" lvl="0" indent="0" algn="l" defTabSz="914400" rtl="0" eaLnBrk="1" fontAlgn="base" latinLnBrk="0" hangingPunct="1">
              <a:lnSpc>
                <a:spcPct val="107000"/>
              </a:lnSpc>
              <a:spcBef>
                <a:spcPts val="0"/>
              </a:spcBef>
              <a:spcAft>
                <a:spcPts val="0"/>
              </a:spcAft>
              <a:buClrTx/>
              <a:buSzTx/>
              <a:buFontTx/>
              <a:buNone/>
              <a:tabLst>
                <a:tab pos="232234" algn="l"/>
                <a:tab pos="353051" algn="l"/>
              </a:tabLst>
              <a:defRPr/>
            </a:pPr>
            <a:r>
              <a:rPr lang="en-US" sz="1800">
                <a:effectLst/>
                <a:latin typeface="Segoe UI" panose="020B0502040204020203" pitchFamily="34" charset="0"/>
                <a:ea typeface="Calibri" panose="020F0502020204030204" pitchFamily="34" charset="0"/>
                <a:cs typeface="Times New Roman" panose="02020603050405020304" pitchFamily="18" charset="0"/>
              </a:rPr>
              <a:t>If you look back just a few years, we saw that organizations that had already invested in their own digital foundation were able to weather the disruption of the pandemic better than their peers, with many of them emerging even stronger than before. </a:t>
            </a:r>
          </a:p>
          <a:p>
            <a:pPr marL="0" marR="0" lvl="0" indent="0" algn="l" defTabSz="914400" rtl="0" eaLnBrk="1" fontAlgn="base" latinLnBrk="0" hangingPunct="1">
              <a:lnSpc>
                <a:spcPct val="107000"/>
              </a:lnSpc>
              <a:spcBef>
                <a:spcPts val="0"/>
              </a:spcBef>
              <a:spcAft>
                <a:spcPts val="0"/>
              </a:spcAft>
              <a:buClrTx/>
              <a:buSzTx/>
              <a:buFontTx/>
              <a:buNone/>
              <a:tabLst>
                <a:tab pos="232234" algn="l"/>
                <a:tab pos="353051" algn="l"/>
              </a:tabLst>
              <a:defRPr/>
            </a:pPr>
            <a:endParaRPr lang="en-US" sz="1800">
              <a:solidFill>
                <a:srgbClr val="000000"/>
              </a:solidFill>
              <a:effectLst/>
              <a:latin typeface="Segoe UI" panose="020B0502040204020203"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a:effectLst/>
                <a:latin typeface="Segoe UI" panose="020B0502040204020203" pitchFamily="34" charset="0"/>
                <a:ea typeface="Calibri" panose="020F0502020204030204" pitchFamily="34" charset="0"/>
                <a:cs typeface="Times New Roman" panose="02020603050405020304" pitchFamily="18" charset="0"/>
              </a:rPr>
              <a:t>We believe we're on the cusp of a similar inflection point today.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800">
              <a:effectLst/>
              <a:latin typeface="Segoe UI" panose="020B0502040204020203"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a:effectLst/>
                <a:latin typeface="Segoe UI" panose="020B0502040204020203" pitchFamily="34" charset="0"/>
                <a:ea typeface="Calibri" panose="020F0502020204030204" pitchFamily="34" charset="0"/>
                <a:cs typeface="Times New Roman" panose="02020603050405020304" pitchFamily="18" charset="0"/>
              </a:rPr>
              <a:t>The pressures today are different – the global workforce is shrinking and security threats emerge and evolve faster than ever.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base" latinLnBrk="0" hangingPunct="1">
              <a:lnSpc>
                <a:spcPct val="107000"/>
              </a:lnSpc>
              <a:spcBef>
                <a:spcPts val="0"/>
              </a:spcBef>
              <a:spcAft>
                <a:spcPts val="0"/>
              </a:spcAft>
              <a:buClrTx/>
              <a:buSzTx/>
              <a:buFontTx/>
              <a:buNone/>
              <a:tabLst>
                <a:tab pos="232234" algn="l"/>
                <a:tab pos="353051" algn="l"/>
              </a:tabLst>
              <a:defRPr/>
            </a:pPr>
            <a:endParaRPr lang="en-CA">
              <a:solidFill>
                <a:srgbClr val="000000"/>
              </a:solidFill>
              <a:latin typeface="Segoe UI" panose="020B0502040204020203" pitchFamily="34" charset="0"/>
              <a:cs typeface="Segoe UI" panose="020B0502040204020203" pitchFamily="34" charset="0"/>
            </a:endParaRPr>
          </a:p>
          <a:p>
            <a:pPr marL="0" marR="0" lvl="0" indent="0" algn="l" defTabSz="914400" rtl="0" eaLnBrk="1" fontAlgn="base" latinLnBrk="0" hangingPunct="1">
              <a:lnSpc>
                <a:spcPct val="107000"/>
              </a:lnSpc>
              <a:spcBef>
                <a:spcPts val="0"/>
              </a:spcBef>
              <a:spcAft>
                <a:spcPts val="0"/>
              </a:spcAft>
              <a:buClrTx/>
              <a:buSzTx/>
              <a:buFontTx/>
              <a:buNone/>
              <a:tabLst>
                <a:tab pos="232234" algn="l"/>
                <a:tab pos="353051" algn="l"/>
              </a:tabLst>
              <a:defRPr/>
            </a:pPr>
            <a:r>
              <a:rPr lang="en-CA">
                <a:solidFill>
                  <a:srgbClr val="000000"/>
                </a:solidFill>
                <a:latin typeface="Segoe UI" panose="020B0502040204020203" pitchFamily="34" charset="0"/>
                <a:cs typeface="Segoe UI" panose="020B0502040204020203" pitchFamily="34" charset="0"/>
              </a:rPr>
              <a:t>But the pace of change hasn’t slowed. </a:t>
            </a:r>
          </a:p>
        </p:txBody>
      </p:sp>
    </p:spTree>
    <p:extLst>
      <p:ext uri="{BB962C8B-B14F-4D97-AF65-F5344CB8AC3E}">
        <p14:creationId xmlns:p14="http://schemas.microsoft.com/office/powerpoint/2010/main" val="24107413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5000"/>
              </a:lnSpc>
              <a:spcBef>
                <a:spcPts val="0"/>
              </a:spcBef>
              <a:spcAft>
                <a:spcPts val="800"/>
              </a:spcAft>
            </a:pPr>
            <a:r>
              <a:rPr lang="en-US" sz="1800">
                <a:effectLst/>
                <a:latin typeface="Segoe UI" panose="020B0502040204020203" pitchFamily="34" charset="0"/>
                <a:ea typeface="Calibri" panose="020F0502020204030204" pitchFamily="34" charset="0"/>
                <a:cs typeface="Times New Roman" panose="02020603050405020304" pitchFamily="18" charset="0"/>
              </a:rPr>
              <a:t>In the age of AI, intelligent app experiences become competitive differentiators. Increasingly, organizations are turning to cloud-native technologies and AI/ML to develop their mission-critical applications.</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5000"/>
              </a:lnSpc>
              <a:spcBef>
                <a:spcPts val="0"/>
              </a:spcBef>
              <a:spcAft>
                <a:spcPts val="800"/>
              </a:spcAft>
            </a:pPr>
            <a:r>
              <a:rPr lang="en-US" sz="1800">
                <a:effectLst/>
                <a:latin typeface="Segoe UI" panose="020B0502040204020203" pitchFamily="34" charset="0"/>
                <a:ea typeface="Calibri" panose="020F0502020204030204" pitchFamily="34" charset="0"/>
                <a:cs typeface="Times New Roman" panose="02020603050405020304" pitchFamily="18" charset="0"/>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5000"/>
              </a:lnSpc>
              <a:spcBef>
                <a:spcPts val="0"/>
              </a:spcBef>
              <a:spcAft>
                <a:spcPts val="800"/>
              </a:spcAft>
            </a:pPr>
            <a:r>
              <a:rPr lang="en-US" sz="1800">
                <a:effectLst/>
                <a:latin typeface="Segoe UI" panose="020B0502040204020203" pitchFamily="34" charset="0"/>
                <a:ea typeface="Calibri" panose="020F0502020204030204" pitchFamily="34" charset="0"/>
                <a:cs typeface="Times New Roman" panose="02020603050405020304" pitchFamily="18" charset="0"/>
              </a:rPr>
              <a:t>These modern technologies and models provide organizations with the security, agility and velocity required to scale and transform.</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5000"/>
              </a:lnSpc>
              <a:spcBef>
                <a:spcPts val="0"/>
              </a:spcBef>
              <a:spcAft>
                <a:spcPts val="800"/>
              </a:spcAft>
            </a:pPr>
            <a:r>
              <a:rPr lang="en-US" sz="1800">
                <a:effectLst/>
                <a:latin typeface="Segoe UI" panose="020B0502040204020203" pitchFamily="34" charset="0"/>
                <a:ea typeface="Calibri" panose="020F0502020204030204" pitchFamily="34" charset="0"/>
                <a:cs typeface="Times New Roman" panose="02020603050405020304" pitchFamily="18" charset="0"/>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r>
              <a:rPr lang="en-US" sz="1800">
                <a:effectLst/>
                <a:latin typeface="Segoe UI" panose="020B0502040204020203" pitchFamily="34" charset="0"/>
                <a:ea typeface="Calibri" panose="020F0502020204030204" pitchFamily="34" charset="0"/>
              </a:rPr>
              <a:t>Leveraging cloud apps + data + AI services is how every organization can stand out from the competition with intelligent apps built with AI. </a:t>
            </a:r>
            <a:endParaRPr lang="en-US" sz="1800" b="0"/>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66014" marR="0" lvl="0" indent="0" algn="l" defTabSz="905324"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3/20/2023 11:19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7369658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5000"/>
              </a:lnSpc>
              <a:spcBef>
                <a:spcPts val="0"/>
              </a:spcBef>
              <a:spcAft>
                <a:spcPts val="800"/>
              </a:spcAft>
            </a:pPr>
            <a:r>
              <a:rPr lang="en-US" sz="1800">
                <a:effectLst/>
                <a:latin typeface="Segoe UI" panose="020B0502040204020203" pitchFamily="34" charset="0"/>
                <a:ea typeface="Calibri" panose="020F0502020204030204" pitchFamily="34" charset="0"/>
                <a:cs typeface="Times New Roman" panose="02020603050405020304" pitchFamily="18" charset="0"/>
              </a:rPr>
              <a:t>When we talk about Azure AI, it includes four core categories of AI capabilities, all informed by decades of Microsoft’s research and development in this space.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5000"/>
              </a:lnSpc>
              <a:spcBef>
                <a:spcPts val="0"/>
              </a:spcBef>
              <a:spcAft>
                <a:spcPts val="800"/>
              </a:spcAft>
            </a:pPr>
            <a:r>
              <a:rPr lang="en-US" sz="1800">
                <a:effectLst/>
                <a:latin typeface="Segoe UI" panose="020B0502040204020203" pitchFamily="34" charset="0"/>
                <a:ea typeface="Calibri" panose="020F0502020204030204" pitchFamily="34" charset="0"/>
                <a:cs typeface="Times New Roman" panose="02020603050405020304" pitchFamily="18" charset="0"/>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5000"/>
              </a:lnSpc>
              <a:spcBef>
                <a:spcPts val="0"/>
              </a:spcBef>
              <a:spcAft>
                <a:spcPts val="800"/>
              </a:spcAft>
            </a:pPr>
            <a:r>
              <a:rPr lang="en-US" sz="1800">
                <a:effectLst/>
                <a:latin typeface="Segoe UI" panose="020B0502040204020203" pitchFamily="34" charset="0"/>
                <a:ea typeface="Calibri" panose="020F0502020204030204" pitchFamily="34" charset="0"/>
                <a:cs typeface="Times New Roman" panose="02020603050405020304" pitchFamily="18" charset="0"/>
              </a:rPr>
              <a:t>Azure Machine Learning, Cognitive Services, Azure AI Infrastructure, and our new Azure </a:t>
            </a:r>
            <a:r>
              <a:rPr lang="en-US" sz="1800" err="1">
                <a:effectLst/>
                <a:latin typeface="Segoe UI" panose="020B0502040204020203" pitchFamily="34" charset="0"/>
                <a:ea typeface="Calibri" panose="020F0502020204030204" pitchFamily="34" charset="0"/>
                <a:cs typeface="Times New Roman" panose="02020603050405020304" pitchFamily="18" charset="0"/>
              </a:rPr>
              <a:t>OpenAI</a:t>
            </a:r>
            <a:r>
              <a:rPr lang="en-US" sz="1800">
                <a:effectLst/>
                <a:latin typeface="Segoe UI" panose="020B0502040204020203" pitchFamily="34" charset="0"/>
                <a:ea typeface="Calibri" panose="020F0502020204030204" pitchFamily="34" charset="0"/>
                <a:cs typeface="Times New Roman" panose="02020603050405020304" pitchFamily="18" charset="0"/>
              </a:rPr>
              <a:t> Service – which became generally available in January.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5000"/>
              </a:lnSpc>
              <a:spcBef>
                <a:spcPts val="0"/>
              </a:spcBef>
              <a:spcAft>
                <a:spcPts val="800"/>
              </a:spcAft>
            </a:pPr>
            <a:r>
              <a:rPr lang="en-US" sz="1800">
                <a:effectLst/>
                <a:latin typeface="Segoe UI" panose="020B0502040204020203" pitchFamily="34" charset="0"/>
                <a:ea typeface="Calibri" panose="020F0502020204030204" pitchFamily="34" charset="0"/>
                <a:cs typeface="Times New Roman" panose="02020603050405020304" pitchFamily="18" charset="0"/>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5000"/>
              </a:lnSpc>
              <a:spcBef>
                <a:spcPts val="0"/>
              </a:spcBef>
              <a:spcAft>
                <a:spcPts val="800"/>
              </a:spcAft>
            </a:pPr>
            <a:r>
              <a:rPr lang="en-US" sz="1800">
                <a:effectLst/>
                <a:latin typeface="Segoe UI" panose="020B0502040204020203" pitchFamily="34" charset="0"/>
                <a:ea typeface="Calibri" panose="020F0502020204030204" pitchFamily="34" charset="0"/>
                <a:cs typeface="Times New Roman" panose="02020603050405020304" pitchFamily="18" charset="0"/>
              </a:rPr>
              <a:t>With Azure's cloud application platform, you can run intelligent cloud-native apps with Azure Kubernetes Service or gain the productivity and rapid time to market benefits of platform-as-a-service with App Service.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5000"/>
              </a:lnSpc>
              <a:spcBef>
                <a:spcPts val="0"/>
              </a:spcBef>
              <a:spcAft>
                <a:spcPts val="800"/>
              </a:spcAft>
            </a:pPr>
            <a:r>
              <a:rPr lang="en-US" sz="1800">
                <a:effectLst/>
                <a:latin typeface="Segoe UI" panose="020B0502040204020203" pitchFamily="34" charset="0"/>
                <a:ea typeface="Calibri" panose="020F0502020204030204" pitchFamily="34" charset="0"/>
                <a:cs typeface="Times New Roman" panose="02020603050405020304" pitchFamily="18" charset="0"/>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r>
              <a:rPr lang="en-US" sz="1800">
                <a:effectLst/>
                <a:latin typeface="Segoe UI" panose="020B0502040204020203" pitchFamily="34" charset="0"/>
                <a:ea typeface="Calibri" panose="020F0502020204030204" pitchFamily="34" charset="0"/>
              </a:rPr>
              <a:t>Apps running on AKS or App Service can easily and natively embed Azure AI services.</a:t>
            </a:r>
            <a:endParaRPr lang="en-US" sz="1800"/>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66014" marR="0" lvl="0" indent="0" algn="l" defTabSz="905324"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3/20/2023 11:19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7883619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a:effectLst/>
                <a:latin typeface="Segoe UI" panose="020B0502040204020203" pitchFamily="34" charset="0"/>
                <a:ea typeface="Calibri" panose="020F0502020204030204" pitchFamily="34" charset="0"/>
                <a:cs typeface="Times New Roman" panose="02020603050405020304" pitchFamily="18" charset="0"/>
              </a:rPr>
              <a:t>That’s where we come back to Microsoft’s mission, and what we’ve built with the Microsoft Cloud.</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800">
              <a:effectLst/>
              <a:latin typeface="Segoe UI" panose="020B0502040204020203"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a:effectLst/>
                <a:latin typeface="Segoe UI" panose="020B0502040204020203" pitchFamily="34" charset="0"/>
                <a:ea typeface="Calibri" panose="020F0502020204030204" pitchFamily="34" charset="0"/>
                <a:cs typeface="Times New Roman" panose="02020603050405020304" pitchFamily="18" charset="0"/>
              </a:rPr>
              <a:t> </a:t>
            </a:r>
            <a:r>
              <a:rPr lang="en-US" sz="1800">
                <a:effectLst/>
                <a:latin typeface="Calibri" panose="020F0502020204030204" pitchFamily="34" charset="0"/>
                <a:ea typeface="Calibri" panose="020F0502020204030204" pitchFamily="34" charset="0"/>
                <a:cs typeface="Times New Roman" panose="02020603050405020304" pitchFamily="18" charset="0"/>
              </a:rPr>
              <a:t>Again, y</a:t>
            </a:r>
            <a:r>
              <a:rPr lang="en-US" sz="1800">
                <a:effectLst/>
                <a:latin typeface="Segoe UI" panose="020B0502040204020203" pitchFamily="34" charset="0"/>
                <a:ea typeface="Calibri" panose="020F0502020204030204" pitchFamily="34" charset="0"/>
                <a:cs typeface="Times New Roman" panose="02020603050405020304" pitchFamily="18" charset="0"/>
              </a:rPr>
              <a:t>ou can use each of our cloud solutions on a standalone basis or take advantage of the seamless way we’ve integrated and architected them to work well together.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800">
              <a:effectLst/>
              <a:latin typeface="Segoe UI" panose="020B0502040204020203"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a:effectLst/>
                <a:latin typeface="Segoe UI" panose="020B0502040204020203" pitchFamily="34" charset="0"/>
                <a:ea typeface="Calibri" panose="020F0502020204030204" pitchFamily="34" charset="0"/>
                <a:cs typeface="Times New Roman" panose="02020603050405020304" pitchFamily="18" charset="0"/>
              </a:rPr>
              <a:t>And with the Microsoft Cloud, we can enable you to use AI to drive transformation within your organization.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800">
              <a:effectLst/>
              <a:latin typeface="Segoe UI" panose="020B0502040204020203" pitchFamily="34" charset="0"/>
              <a:ea typeface="Calibri" panose="020F0502020204030204" pitchFamily="34" charset="0"/>
              <a:cs typeface="Times New Roman" panose="02020603050405020304" pitchFamily="18" charset="0"/>
            </a:endParaRPr>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4"/>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3/20/2023 11:19 PM</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84742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Here are just a few ways that nonprofits can take advantage of AI today: </a:t>
            </a:r>
          </a:p>
          <a:p>
            <a:pPr marL="171450" indent="-171450">
              <a:buFontTx/>
              <a:buChar char="-"/>
            </a:pPr>
            <a:r>
              <a:rPr lang="en-US"/>
              <a:t>Chat GPT for recommended marketing and fundraising content</a:t>
            </a:r>
          </a:p>
          <a:p>
            <a:pPr marL="171450" indent="-171450">
              <a:buFontTx/>
              <a:buChar char="-"/>
            </a:pPr>
            <a:r>
              <a:rPr lang="en-US"/>
              <a:t>ML/AU for donor propensity and engagement forecasting</a:t>
            </a:r>
          </a:p>
          <a:p>
            <a:pPr marL="171450" indent="-171450">
              <a:buFontTx/>
              <a:buChar char="-"/>
            </a:pPr>
            <a:r>
              <a:rPr lang="en-US"/>
              <a:t>Predictive templates in knowledge work for operations and finance</a:t>
            </a:r>
          </a:p>
          <a:p>
            <a:pPr marL="171450" indent="-171450">
              <a:buFontTx/>
              <a:buChar char="-"/>
            </a:pPr>
            <a:r>
              <a:rPr lang="en-US"/>
              <a:t>Analysis and future-casting for response-ready community programs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6CC9AB-C7F4-4106-BD7F-6816938D19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17593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a:solidFill>
                  <a:srgbClr val="000000"/>
                </a:solidFill>
                <a:effectLst/>
                <a:latin typeface="Segoe UI" panose="020B0502040204020203" pitchFamily="34" charset="0"/>
                <a:ea typeface="Segoe UI" panose="020B0502040204020203" pitchFamily="34" charset="0"/>
                <a:cs typeface="Times New Roman" panose="02020603050405020304" pitchFamily="18" charset="0"/>
              </a:rPr>
              <a:t>So hopefully by this point you’re asking yourself “Great! How do I get started?”</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5000"/>
              </a:lnSpc>
              <a:spcBef>
                <a:spcPts val="0"/>
              </a:spcBef>
              <a:spcAft>
                <a:spcPts val="800"/>
              </a:spcAft>
            </a:pPr>
            <a:r>
              <a:rPr lang="en-US" sz="1800">
                <a:effectLst/>
                <a:latin typeface="Segoe UI" panose="020B0502040204020203" pitchFamily="34" charset="0"/>
                <a:ea typeface="Segoe UI" panose="020B0502040204020203" pitchFamily="34" charset="0"/>
                <a:cs typeface="Times New Roman" panose="02020603050405020304" pitchFamily="18" charset="0"/>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a:solidFill>
                  <a:srgbClr val="000000"/>
                </a:solidFill>
                <a:effectLst/>
                <a:latin typeface="Segoe UI" panose="020B0502040204020203" pitchFamily="34" charset="0"/>
                <a:ea typeface="Segoe UI" panose="020B0502040204020203" pitchFamily="34" charset="0"/>
                <a:cs typeface="Times New Roman" panose="02020603050405020304" pitchFamily="18" charset="0"/>
              </a:rPr>
              <a:t>Let’s walk through a few suggestions as potential starting points.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a:solidFill>
                  <a:srgbClr val="000000"/>
                </a:solidFill>
                <a:effectLst/>
                <a:latin typeface="Segoe UI" panose="020B0502040204020203" pitchFamily="34" charset="0"/>
                <a:ea typeface="Segoe UI" panose="020B0502040204020203" pitchFamily="34" charset="0"/>
                <a:cs typeface="Times New Roman" panose="02020603050405020304" pitchFamily="18" charset="0"/>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a:solidFill>
                  <a:srgbClr val="000000"/>
                </a:solidFill>
                <a:effectLst/>
                <a:latin typeface="Segoe UI" panose="020B0502040204020203" pitchFamily="34" charset="0"/>
                <a:ea typeface="Segoe UI" panose="020B0502040204020203" pitchFamily="34" charset="0"/>
                <a:cs typeface="Times New Roman" panose="02020603050405020304" pitchFamily="18" charset="0"/>
              </a:rPr>
              <a:t>Getting AI-ready means you’ve invested time to evaluate your data estate and are making the necessary moves to migrate your data to Azure. You can set up a briefing on the Microsoft Intelligent Data Platform and conduct a data estate assessment.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a:solidFill>
                  <a:srgbClr val="000000"/>
                </a:solidFill>
                <a:effectLst/>
                <a:latin typeface="Segoe UI" panose="020B0502040204020203" pitchFamily="34" charset="0"/>
                <a:ea typeface="Segoe UI" panose="020B0502040204020203" pitchFamily="34" charset="0"/>
                <a:cs typeface="Times New Roman" panose="02020603050405020304" pitchFamily="18" charset="0"/>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a:solidFill>
                  <a:srgbClr val="000000"/>
                </a:solidFill>
                <a:effectLst/>
                <a:latin typeface="Segoe UI" panose="020B0502040204020203" pitchFamily="34" charset="0"/>
                <a:ea typeface="Segoe UI" panose="020B0502040204020203" pitchFamily="34" charset="0"/>
                <a:cs typeface="Times New Roman" panose="02020603050405020304" pitchFamily="18" charset="0"/>
              </a:rPr>
              <a:t>With your data estate well managed, you’ll want to explore intelligent app experiences with Azure AI. An AI workshop to identify use cases can help you unlock competitive differentiation through your data.</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a:solidFill>
                  <a:srgbClr val="000000"/>
                </a:solidFill>
                <a:effectLst/>
                <a:latin typeface="Segoe UI" panose="020B0502040204020203" pitchFamily="34" charset="0"/>
                <a:ea typeface="Segoe UI" panose="020B0502040204020203" pitchFamily="34" charset="0"/>
                <a:cs typeface="Times New Roman" panose="02020603050405020304" pitchFamily="18" charset="0"/>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a:solidFill>
                  <a:srgbClr val="000000"/>
                </a:solidFill>
                <a:effectLst/>
                <a:latin typeface="Segoe UI" panose="020B0502040204020203" pitchFamily="34" charset="0"/>
                <a:ea typeface="Segoe UI" panose="020B0502040204020203" pitchFamily="34" charset="0"/>
                <a:cs typeface="Times New Roman" panose="02020603050405020304" pitchFamily="18" charset="0"/>
              </a:rPr>
              <a:t>Now, we know developing applications can be time consuming, but with GitHub Copilot you can significantly increase developer productivity. Customers using </a:t>
            </a:r>
            <a:r>
              <a:rPr lang="en-US" sz="1800" err="1">
                <a:solidFill>
                  <a:srgbClr val="000000"/>
                </a:solidFill>
                <a:effectLst/>
                <a:latin typeface="Segoe UI" panose="020B0502040204020203" pitchFamily="34" charset="0"/>
                <a:ea typeface="Segoe UI" panose="020B0502040204020203" pitchFamily="34" charset="0"/>
                <a:cs typeface="Times New Roman" panose="02020603050405020304" pitchFamily="18" charset="0"/>
              </a:rPr>
              <a:t>Github</a:t>
            </a:r>
            <a:r>
              <a:rPr lang="en-US" sz="1800">
                <a:solidFill>
                  <a:srgbClr val="000000"/>
                </a:solidFill>
                <a:effectLst/>
                <a:latin typeface="Segoe UI" panose="020B0502040204020203" pitchFamily="34" charset="0"/>
                <a:ea typeface="Segoe UI" panose="020B0502040204020203" pitchFamily="34" charset="0"/>
                <a:cs typeface="Times New Roman" panose="02020603050405020304" pitchFamily="18" charset="0"/>
              </a:rPr>
              <a:t> Copilot are reporting that their developers are 55% faster – and who doesn’t need more development resources today?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a:solidFill>
                  <a:srgbClr val="000000"/>
                </a:solidFill>
                <a:effectLst/>
                <a:latin typeface="Segoe UI" panose="020B0502040204020203" pitchFamily="34" charset="0"/>
                <a:ea typeface="Segoe UI" panose="020B0502040204020203" pitchFamily="34" charset="0"/>
                <a:cs typeface="Times New Roman" panose="02020603050405020304" pitchFamily="18" charset="0"/>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a:solidFill>
                  <a:srgbClr val="000000"/>
                </a:solidFill>
                <a:effectLst/>
                <a:latin typeface="Segoe UI" panose="020B0502040204020203" pitchFamily="34" charset="0"/>
                <a:ea typeface="Segoe UI" panose="020B0502040204020203" pitchFamily="34" charset="0"/>
                <a:cs typeface="Times New Roman" panose="02020603050405020304" pitchFamily="18" charset="0"/>
              </a:rPr>
              <a:t>Lastly, Viva Sales is an impactful tool to increase fundraiser productivity, harnessing the power of generative AI to automatically create rich, customer relevant content right inside the Microsoft 365 apps your team already uses every day.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a:solidFill>
                  <a:srgbClr val="000000"/>
                </a:solidFill>
                <a:effectLst/>
                <a:latin typeface="Segoe UI" panose="020B0502040204020203" pitchFamily="34" charset="0"/>
                <a:ea typeface="Segoe UI" panose="020B0502040204020203" pitchFamily="34" charset="0"/>
                <a:cs typeface="Times New Roman" panose="02020603050405020304" pitchFamily="18" charset="0"/>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a:solidFill>
                  <a:srgbClr val="000000"/>
                </a:solidFill>
                <a:effectLst/>
                <a:latin typeface="Segoe UI" panose="020B0502040204020203" pitchFamily="34" charset="0"/>
                <a:ea typeface="Segoe UI" panose="020B0502040204020203" pitchFamily="34" charset="0"/>
                <a:cs typeface="Times New Roman" panose="02020603050405020304" pitchFamily="18" charset="0"/>
              </a:rPr>
              <a:t>This is just the beginning of what the age of AI holds in store for us as we continue to pursue our vision to empower every person and every organization on the planet to achieve more.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a:solidFill>
                  <a:srgbClr val="000000"/>
                </a:solidFill>
                <a:effectLst/>
                <a:latin typeface="Segoe UI" panose="020B0502040204020203" pitchFamily="34" charset="0"/>
                <a:ea typeface="Segoe UI" panose="020B0502040204020203" pitchFamily="34" charset="0"/>
                <a:cs typeface="Times New Roman" panose="02020603050405020304" pitchFamily="18" charset="0"/>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r>
              <a:rPr lang="en-US" sz="1800">
                <a:solidFill>
                  <a:srgbClr val="000000"/>
                </a:solidFill>
                <a:effectLst/>
                <a:latin typeface="Segoe UI" panose="020B0502040204020203" pitchFamily="34" charset="0"/>
                <a:ea typeface="Segoe UI" panose="020B0502040204020203" pitchFamily="34" charset="0"/>
              </a:rPr>
              <a:t>We’re so excited, and hope you are too!</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6CC9AB-C7F4-4106-BD7F-6816938D19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6066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lnSpc>
                <a:spcPct val="107000"/>
              </a:lnSpc>
              <a:tabLst>
                <a:tab pos="232234" algn="l"/>
                <a:tab pos="353051" algn="l"/>
              </a:tabLst>
            </a:pPr>
            <a:r>
              <a:rPr lang="en-US">
                <a:solidFill>
                  <a:srgbClr val="000000"/>
                </a:solidFill>
                <a:latin typeface="Segoe UI"/>
                <a:cs typeface="Segoe UI"/>
              </a:rPr>
              <a:t>Technology is advancing quickly, grabbing headlines every day. </a:t>
            </a:r>
            <a:endParaRPr lang="en-US">
              <a:solidFill>
                <a:srgbClr val="000000"/>
              </a:solidFill>
              <a:latin typeface="Segoe UI" panose="020B0502040204020203" pitchFamily="34" charset="0"/>
              <a:cs typeface="Segoe UI" panose="020B0502040204020203" pitchFamily="34" charset="0"/>
            </a:endParaRPr>
          </a:p>
          <a:p>
            <a:pPr fontAlgn="base">
              <a:lnSpc>
                <a:spcPct val="107000"/>
              </a:lnSpc>
              <a:tabLst>
                <a:tab pos="232234" algn="l"/>
                <a:tab pos="353051" algn="l"/>
              </a:tabLst>
            </a:pPr>
            <a:endParaRPr lang="en-US">
              <a:solidFill>
                <a:srgbClr val="000000"/>
              </a:solidFill>
              <a:latin typeface="Segoe UI" panose="020B0502040204020203" pitchFamily="34" charset="0"/>
              <a:cs typeface="Segoe UI" panose="020B0502040204020203" pitchFamily="34" charset="0"/>
            </a:endParaRPr>
          </a:p>
          <a:p>
            <a:pPr fontAlgn="base">
              <a:lnSpc>
                <a:spcPct val="107000"/>
              </a:lnSpc>
              <a:tabLst>
                <a:tab pos="232234" algn="l"/>
                <a:tab pos="353051" algn="l"/>
              </a:tabLst>
            </a:pPr>
            <a:r>
              <a:rPr lang="en-US">
                <a:solidFill>
                  <a:srgbClr val="000000"/>
                </a:solidFill>
                <a:latin typeface="Segoe UI"/>
                <a:cs typeface="Segoe UI"/>
              </a:rPr>
              <a:t>Experiences based on large language models, like </a:t>
            </a:r>
            <a:r>
              <a:rPr lang="en-US" err="1">
                <a:solidFill>
                  <a:srgbClr val="000000"/>
                </a:solidFill>
                <a:latin typeface="Segoe UI"/>
                <a:cs typeface="Segoe UI"/>
              </a:rPr>
              <a:t>ChatGPT</a:t>
            </a:r>
            <a:r>
              <a:rPr lang="en-US">
                <a:solidFill>
                  <a:srgbClr val="000000"/>
                </a:solidFill>
                <a:latin typeface="Segoe UI"/>
                <a:cs typeface="Segoe UI"/>
              </a:rPr>
              <a:t>, have taken the world by storm, in part because they can draw a vast store of data leveraging the massive computing power available today in the cloud. </a:t>
            </a:r>
            <a:endParaRPr lang="en-US" b="1">
              <a:solidFill>
                <a:srgbClr val="000000"/>
              </a:solidFill>
              <a:latin typeface="Segoe UI" panose="020B0502040204020203" pitchFamily="34" charset="0"/>
              <a:cs typeface="Segoe UI" panose="020B0502040204020203" pitchFamily="34" charset="0"/>
            </a:endParaRPr>
          </a:p>
          <a:p>
            <a:pPr fontAlgn="base">
              <a:lnSpc>
                <a:spcPct val="107000"/>
              </a:lnSpc>
              <a:tabLst>
                <a:tab pos="232234" algn="l"/>
                <a:tab pos="353051" algn="l"/>
              </a:tabLst>
            </a:pPr>
            <a:endParaRPr lang="en-US">
              <a:solidFill>
                <a:srgbClr val="000000"/>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6496947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lnSpc>
                <a:spcPct val="107000"/>
              </a:lnSpc>
              <a:tabLst>
                <a:tab pos="232234" algn="l"/>
                <a:tab pos="353051" algn="l"/>
              </a:tabLst>
            </a:pPr>
            <a:r>
              <a:rPr lang="en-US">
                <a:solidFill>
                  <a:srgbClr val="000000"/>
                </a:solidFill>
                <a:latin typeface="Segoe UI"/>
                <a:cs typeface="Segoe UI"/>
              </a:rPr>
              <a:t>We’ve seen this technology break through with people around the world – it’s not just for tech workers anymore. </a:t>
            </a:r>
            <a:endParaRPr lang="en-US">
              <a:solidFill>
                <a:srgbClr val="000000"/>
              </a:solidFill>
              <a:latin typeface="Segoe UI" panose="020B0502040204020203" pitchFamily="34" charset="0"/>
              <a:cs typeface="Segoe UI" panose="020B0502040204020203" pitchFamily="34" charset="0"/>
            </a:endParaRPr>
          </a:p>
          <a:p>
            <a:pPr fontAlgn="base">
              <a:lnSpc>
                <a:spcPct val="107000"/>
              </a:lnSpc>
              <a:tabLst>
                <a:tab pos="232234" algn="l"/>
                <a:tab pos="353051" algn="l"/>
              </a:tabLst>
            </a:pPr>
            <a:endParaRPr lang="en-US">
              <a:solidFill>
                <a:srgbClr val="000000"/>
              </a:solidFill>
              <a:latin typeface="Segoe UI" panose="020B0502040204020203" pitchFamily="34" charset="0"/>
              <a:cs typeface="Segoe UI" panose="020B0502040204020203" pitchFamily="34" charset="0"/>
            </a:endParaRPr>
          </a:p>
          <a:p>
            <a:pPr fontAlgn="base">
              <a:lnSpc>
                <a:spcPct val="107000"/>
              </a:lnSpc>
              <a:tabLst>
                <a:tab pos="232234" algn="l"/>
                <a:tab pos="353051" algn="l"/>
              </a:tabLst>
            </a:pPr>
            <a:r>
              <a:rPr lang="en-US">
                <a:solidFill>
                  <a:srgbClr val="000000"/>
                </a:solidFill>
                <a:latin typeface="Segoe UI"/>
                <a:cs typeface="Segoe UI"/>
              </a:rPr>
              <a:t>As a result, you can expect your staff to start demanding these kinds of experiences in the tools they use each day. Similarly, your constituents will quickly come to expect AI capabilities in the services you offer, if they don’t already. </a:t>
            </a:r>
            <a:endParaRPr lang="en-US">
              <a:solidFill>
                <a:srgbClr val="000000"/>
              </a:solidFill>
              <a:latin typeface="Segoe UI" panose="020B0502040204020203" pitchFamily="34" charset="0"/>
              <a:cs typeface="Segoe UI" panose="020B0502040204020203" pitchFamily="34" charset="0"/>
            </a:endParaRPr>
          </a:p>
          <a:p>
            <a:pPr fontAlgn="base">
              <a:lnSpc>
                <a:spcPct val="107000"/>
              </a:lnSpc>
              <a:tabLst>
                <a:tab pos="232234" algn="l"/>
                <a:tab pos="353051" algn="l"/>
              </a:tabLst>
            </a:pPr>
            <a:endParaRPr lang="en-US">
              <a:solidFill>
                <a:srgbClr val="000000"/>
              </a:solidFill>
              <a:latin typeface="Segoe UI" panose="020B0502040204020203" pitchFamily="34" charset="0"/>
              <a:cs typeface="Segoe UI" panose="020B0502040204020203" pitchFamily="34" charset="0"/>
            </a:endParaRPr>
          </a:p>
          <a:p>
            <a:pPr fontAlgn="base">
              <a:lnSpc>
                <a:spcPct val="107000"/>
              </a:lnSpc>
              <a:tabLst>
                <a:tab pos="232234" algn="l"/>
                <a:tab pos="353051" algn="l"/>
              </a:tabLst>
            </a:pPr>
            <a:r>
              <a:rPr lang="en-US">
                <a:solidFill>
                  <a:srgbClr val="000000"/>
                </a:solidFill>
                <a:latin typeface="Segoe UI"/>
                <a:cs typeface="Segoe UI"/>
              </a:rPr>
              <a:t>But there’s an exciting third element – and that’s the real, tangible impact technology like this can drive. </a:t>
            </a:r>
            <a:endParaRPr lang="en-US">
              <a:solidFill>
                <a:srgbClr val="000000"/>
              </a:solidFill>
              <a:latin typeface="Segoe UI" panose="020B0502040204020203" pitchFamily="34" charset="0"/>
              <a:cs typeface="Segoe UI" panose="020B0502040204020203" pitchFamily="34" charset="0"/>
            </a:endParaRPr>
          </a:p>
          <a:p>
            <a:pPr fontAlgn="base">
              <a:lnSpc>
                <a:spcPct val="107000"/>
              </a:lnSpc>
              <a:tabLst>
                <a:tab pos="232234" algn="l"/>
                <a:tab pos="353051" algn="l"/>
              </a:tabLst>
            </a:pPr>
            <a:endParaRPr lang="en-US">
              <a:solidFill>
                <a:srgbClr val="000000"/>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6054439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D0E649CF-03C5-5DDB-4CEB-74E4531B1FE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b="0" i="0">
                <a:solidFill>
                  <a:srgbClr val="000000"/>
                </a:solidFill>
                <a:effectLst/>
                <a:latin typeface="Times" pitchFamily="2" charset="0"/>
              </a:rPr>
              <a:t>We are called upon to empower the world’s organizations to lead the AI transformation for a new era – and we have the track record to help you do it. </a:t>
            </a: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solidFill>
                <a:srgbClr val="000000"/>
              </a:solidFill>
              <a:effectLst/>
              <a:latin typeface="Calibri" panose="020F050202020403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rgbClr val="000000"/>
                </a:solidFill>
                <a:effectLst/>
                <a:latin typeface="Calibri" panose="020F0502020204030204" pitchFamily="34" charset="0"/>
                <a:ea typeface="Times New Roman" panose="02020603050405020304" pitchFamily="18" charset="0"/>
              </a:rPr>
              <a:t>The Tech for Social Impact team is truly committed to this sector and to the idea that it is absolutely core to Microsoft’s mission to empower every nonprofit and international development organization with Microsoft technology to accelerate social impact.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solidFill>
                <a:srgbClr val="000000"/>
              </a:solidFill>
              <a:effectLst/>
              <a:latin typeface="Calibri" panose="020F0502020204030204" pitchFamily="34" charset="0"/>
              <a:ea typeface="Times New Roman" panose="02020603050405020304" pitchFamily="18" charset="0"/>
            </a:endParaRPr>
          </a:p>
        </p:txBody>
      </p:sp>
    </p:spTree>
    <p:extLst>
      <p:ext uri="{BB962C8B-B14F-4D97-AF65-F5344CB8AC3E}">
        <p14:creationId xmlns:p14="http://schemas.microsoft.com/office/powerpoint/2010/main" val="18502383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lnSpc>
                <a:spcPct val="107000"/>
              </a:lnSpc>
              <a:spcAft>
                <a:spcPts val="0"/>
              </a:spcAft>
              <a:tabLst>
                <a:tab pos="232234" algn="l"/>
                <a:tab pos="353051" algn="l"/>
              </a:tabLst>
            </a:pPr>
            <a:r>
              <a:rPr lang="en-US">
                <a:solidFill>
                  <a:srgbClr val="000000"/>
                </a:solidFill>
                <a:latin typeface="Segoe UI" panose="020B0502040204020203" pitchFamily="34" charset="0"/>
                <a:cs typeface="Segoe UI" panose="020B0502040204020203" pitchFamily="34" charset="0"/>
              </a:rPr>
              <a:t>So, how are we doing this?</a:t>
            </a:r>
          </a:p>
          <a:p>
            <a:pPr fontAlgn="base">
              <a:lnSpc>
                <a:spcPct val="107000"/>
              </a:lnSpc>
              <a:spcAft>
                <a:spcPts val="0"/>
              </a:spcAft>
              <a:tabLst>
                <a:tab pos="232234" algn="l"/>
                <a:tab pos="353051" algn="l"/>
              </a:tabLst>
            </a:pPr>
            <a:endParaRPr lang="en-US">
              <a:solidFill>
                <a:srgbClr val="000000"/>
              </a:solidFill>
              <a:latin typeface="Segoe UI" panose="020B0502040204020203" pitchFamily="34" charset="0"/>
              <a:cs typeface="Segoe UI" panose="020B0502040204020203" pitchFamily="34" charset="0"/>
            </a:endParaRPr>
          </a:p>
          <a:p>
            <a:pPr fontAlgn="base">
              <a:lnSpc>
                <a:spcPct val="107000"/>
              </a:lnSpc>
              <a:spcAft>
                <a:spcPts val="0"/>
              </a:spcAft>
              <a:tabLst>
                <a:tab pos="232234" algn="l"/>
                <a:tab pos="353051" algn="l"/>
              </a:tabLst>
            </a:pPr>
            <a:r>
              <a:rPr lang="en-US">
                <a:solidFill>
                  <a:srgbClr val="000000"/>
                </a:solidFill>
                <a:latin typeface="Segoe UI" panose="020B0502040204020203" pitchFamily="34" charset="0"/>
                <a:cs typeface="Segoe UI" panose="020B0502040204020203" pitchFamily="34" charset="0"/>
              </a:rPr>
              <a:t>We have invested in fueling AI innovation for years. </a:t>
            </a:r>
          </a:p>
          <a:p>
            <a:pPr fontAlgn="base">
              <a:lnSpc>
                <a:spcPct val="107000"/>
              </a:lnSpc>
              <a:spcAft>
                <a:spcPts val="0"/>
              </a:spcAft>
              <a:tabLst>
                <a:tab pos="232234" algn="l"/>
                <a:tab pos="353051" algn="l"/>
              </a:tabLst>
            </a:pPr>
            <a:endParaRPr lang="en-US">
              <a:solidFill>
                <a:srgbClr val="000000"/>
              </a:solidFill>
              <a:latin typeface="Segoe UI" panose="020B0502040204020203" pitchFamily="34" charset="0"/>
              <a:cs typeface="Segoe UI" panose="020B0502040204020203" pitchFamily="34" charset="0"/>
            </a:endParaRPr>
          </a:p>
          <a:p>
            <a:pPr marL="0" marR="0" lvl="0" indent="0" algn="l" defTabSz="914400" rtl="0" eaLnBrk="1" fontAlgn="base" latinLnBrk="0" hangingPunct="1">
              <a:lnSpc>
                <a:spcPct val="107000"/>
              </a:lnSpc>
              <a:spcBef>
                <a:spcPts val="0"/>
              </a:spcBef>
              <a:spcAft>
                <a:spcPts val="0"/>
              </a:spcAft>
              <a:buClrTx/>
              <a:buSzTx/>
              <a:buFontTx/>
              <a:buNone/>
              <a:tabLst>
                <a:tab pos="232234" algn="l"/>
                <a:tab pos="353051" algn="l"/>
              </a:tabLst>
              <a:defRPr/>
            </a:pPr>
            <a:r>
              <a:rPr lang="en-US">
                <a:solidFill>
                  <a:srgbClr val="000000"/>
                </a:solidFill>
                <a:latin typeface="Segoe UI" panose="020B0502040204020203" pitchFamily="34" charset="0"/>
                <a:cs typeface="Segoe UI" panose="020B0502040204020203" pitchFamily="34" charset="0"/>
              </a:rPr>
              <a:t>We’ve spent decades in research and development</a:t>
            </a:r>
            <a:r>
              <a:rPr lang="en-US" sz="1200">
                <a:gradFill>
                  <a:gsLst>
                    <a:gs pos="2917">
                      <a:schemeClr val="tx1"/>
                    </a:gs>
                    <a:gs pos="30000">
                      <a:schemeClr val="tx1"/>
                    </a:gs>
                  </a:gsLst>
                  <a:lin ang="5400000" scaled="0"/>
                </a:gradFill>
              </a:rPr>
              <a:t>.</a:t>
            </a:r>
          </a:p>
          <a:p>
            <a:pPr fontAlgn="base">
              <a:lnSpc>
                <a:spcPct val="107000"/>
              </a:lnSpc>
              <a:spcAft>
                <a:spcPts val="0"/>
              </a:spcAft>
              <a:tabLst>
                <a:tab pos="232234" algn="l"/>
                <a:tab pos="353051" algn="l"/>
              </a:tabLst>
            </a:pPr>
            <a:endParaRPr lang="en-US">
              <a:solidFill>
                <a:srgbClr val="000000"/>
              </a:solidFill>
              <a:latin typeface="Segoe UI" panose="020B0502040204020203" pitchFamily="34" charset="0"/>
              <a:cs typeface="Segoe UI" panose="020B0502040204020203" pitchFamily="34" charset="0"/>
            </a:endParaRPr>
          </a:p>
          <a:p>
            <a:pPr fontAlgn="base">
              <a:lnSpc>
                <a:spcPct val="107000"/>
              </a:lnSpc>
              <a:spcAft>
                <a:spcPts val="0"/>
              </a:spcAft>
              <a:tabLst>
                <a:tab pos="232234" algn="l"/>
                <a:tab pos="353051" algn="l"/>
              </a:tabLst>
            </a:pPr>
            <a:r>
              <a:rPr lang="en-US">
                <a:solidFill>
                  <a:srgbClr val="000000"/>
                </a:solidFill>
                <a:latin typeface="Segoe UI" panose="020B0502040204020203" pitchFamily="34" charset="0"/>
                <a:cs typeface="Segoe UI" panose="020B0502040204020203" pitchFamily="34" charset="0"/>
              </a:rPr>
              <a:t>We’re committed to advancing the principles and practice of Responsible AI. </a:t>
            </a:r>
          </a:p>
          <a:p>
            <a:pPr fontAlgn="base">
              <a:lnSpc>
                <a:spcPct val="107000"/>
              </a:lnSpc>
              <a:spcAft>
                <a:spcPts val="0"/>
              </a:spcAft>
              <a:tabLst>
                <a:tab pos="232234" algn="l"/>
                <a:tab pos="353051" algn="l"/>
              </a:tabLst>
            </a:pPr>
            <a:endParaRPr lang="en-US">
              <a:solidFill>
                <a:srgbClr val="000000"/>
              </a:solidFill>
              <a:latin typeface="Segoe UI" panose="020B0502040204020203" pitchFamily="34" charset="0"/>
              <a:cs typeface="Segoe UI" panose="020B0502040204020203" pitchFamily="34" charset="0"/>
            </a:endParaRPr>
          </a:p>
          <a:p>
            <a:pPr fontAlgn="base">
              <a:lnSpc>
                <a:spcPct val="107000"/>
              </a:lnSpc>
              <a:spcAft>
                <a:spcPts val="0"/>
              </a:spcAft>
              <a:tabLst>
                <a:tab pos="232234" algn="l"/>
                <a:tab pos="353051" algn="l"/>
              </a:tabLst>
            </a:pPr>
            <a:r>
              <a:rPr lang="en-US">
                <a:solidFill>
                  <a:srgbClr val="000000"/>
                </a:solidFill>
                <a:latin typeface="Segoe UI" panose="020B0502040204020203" pitchFamily="34" charset="0"/>
                <a:cs typeface="Segoe UI" panose="020B0502040204020203" pitchFamily="34" charset="0"/>
              </a:rPr>
              <a:t>We’ve built security and trust into our platform and all our solutions right from the start. </a:t>
            </a:r>
          </a:p>
          <a:p>
            <a:pPr fontAlgn="base">
              <a:lnSpc>
                <a:spcPct val="107000"/>
              </a:lnSpc>
              <a:spcAft>
                <a:spcPts val="0"/>
              </a:spcAft>
              <a:tabLst>
                <a:tab pos="232234" algn="l"/>
                <a:tab pos="353051" algn="l"/>
              </a:tabLst>
            </a:pPr>
            <a:endParaRPr lang="en-US">
              <a:solidFill>
                <a:srgbClr val="000000"/>
              </a:solidFill>
              <a:latin typeface="Segoe UI" panose="020B0502040204020203" pitchFamily="34" charset="0"/>
              <a:cs typeface="Segoe UI" panose="020B0502040204020203" pitchFamily="34" charset="0"/>
            </a:endParaRPr>
          </a:p>
          <a:p>
            <a:pPr marL="0" marR="0">
              <a:spcBef>
                <a:spcPts val="0"/>
              </a:spcBef>
              <a:spcAft>
                <a:spcPts val="0"/>
              </a:spcAft>
            </a:pPr>
            <a:r>
              <a:rPr lang="en-US">
                <a:solidFill>
                  <a:srgbClr val="000000"/>
                </a:solidFill>
                <a:latin typeface="Segoe UI" panose="020B0502040204020203" pitchFamily="34" charset="0"/>
                <a:cs typeface="Segoe UI" panose="020B0502040204020203" pitchFamily="34" charset="0"/>
              </a:rPr>
              <a:t>We’ve created purpose-built AI infrastructure to deliver reliability and performance at scale</a:t>
            </a:r>
            <a:r>
              <a:rPr lang="en-US" sz="1800">
                <a:effectLst/>
                <a:latin typeface="Segoe UI" panose="020B0502040204020203" pitchFamily="34" charset="0"/>
                <a:ea typeface="Calibri" panose="020F0502020204030204" pitchFamily="34" charset="0"/>
              </a:rPr>
              <a:t>, based on thousands of interconnected GPUs and </a:t>
            </a:r>
            <a:r>
              <a:rPr lang="en-US" sz="1800" err="1">
                <a:effectLst/>
                <a:latin typeface="Segoe UI" panose="020B0502040204020203" pitchFamily="34" charset="0"/>
                <a:ea typeface="Calibri" panose="020F0502020204030204" pitchFamily="34" charset="0"/>
              </a:rPr>
              <a:t>Infiniband</a:t>
            </a:r>
            <a:r>
              <a:rPr lang="en-US" sz="1800">
                <a:effectLst/>
                <a:latin typeface="Segoe UI" panose="020B0502040204020203" pitchFamily="34" charset="0"/>
                <a:ea typeface="Calibri" panose="020F0502020204030204" pitchFamily="34" charset="0"/>
              </a:rPr>
              <a:t> networking. </a:t>
            </a:r>
          </a:p>
          <a:p>
            <a:pPr marL="0" marR="0">
              <a:spcBef>
                <a:spcPts val="0"/>
              </a:spcBef>
              <a:spcAft>
                <a:spcPts val="0"/>
              </a:spcAft>
            </a:pPr>
            <a:endParaRPr lang="en-US">
              <a:solidFill>
                <a:srgbClr val="000000"/>
              </a:solidFill>
              <a:latin typeface="Segoe UI" panose="020B0502040204020203" pitchFamily="34" charset="0"/>
              <a:cs typeface="Segoe UI" panose="020B0502040204020203" pitchFamily="34" charset="0"/>
            </a:endParaRPr>
          </a:p>
          <a:p>
            <a:pPr marL="0" marR="0" lvl="0" indent="0" algn="l" defTabSz="914400" rtl="0" eaLnBrk="1" fontAlgn="base" latinLnBrk="0" hangingPunct="1">
              <a:lnSpc>
                <a:spcPct val="107000"/>
              </a:lnSpc>
              <a:spcBef>
                <a:spcPts val="0"/>
              </a:spcBef>
              <a:spcAft>
                <a:spcPts val="0"/>
              </a:spcAft>
              <a:buClrTx/>
              <a:buSzTx/>
              <a:buFontTx/>
              <a:buNone/>
              <a:tabLst>
                <a:tab pos="232234" algn="l"/>
                <a:tab pos="353051" algn="l"/>
              </a:tabLst>
              <a:defRPr/>
            </a:pPr>
            <a:r>
              <a:rPr lang="en-US">
                <a:solidFill>
                  <a:srgbClr val="000000"/>
                </a:solidFill>
                <a:latin typeface="Segoe UI" panose="020B0502040204020203" pitchFamily="34" charset="0"/>
                <a:cs typeface="Segoe UI" panose="020B0502040204020203" pitchFamily="34" charset="0"/>
              </a:rPr>
              <a:t>And as a result, we are trusted by AI leaders like </a:t>
            </a:r>
            <a:r>
              <a:rPr lang="en-US" err="1">
                <a:solidFill>
                  <a:srgbClr val="000000"/>
                </a:solidFill>
                <a:latin typeface="Segoe UI" panose="020B0502040204020203" pitchFamily="34" charset="0"/>
                <a:cs typeface="Segoe UI" panose="020B0502040204020203" pitchFamily="34" charset="0"/>
              </a:rPr>
              <a:t>OpenAI</a:t>
            </a:r>
            <a:r>
              <a:rPr lang="en-US">
                <a:solidFill>
                  <a:srgbClr val="000000"/>
                </a:solidFill>
                <a:latin typeface="Segoe UI" panose="020B0502040204020203" pitchFamily="34" charset="0"/>
                <a:cs typeface="Segoe UI" panose="020B0502040204020203" pitchFamily="34" charset="0"/>
              </a:rPr>
              <a:t> and many others. In fact, </a:t>
            </a:r>
            <a:r>
              <a:rPr lang="en-US" sz="1800" err="1">
                <a:effectLst/>
                <a:latin typeface="Segoe UI" panose="020B0502040204020203" pitchFamily="34" charset="0"/>
                <a:ea typeface="Calibri" panose="020F0502020204030204" pitchFamily="34" charset="0"/>
                <a:cs typeface="Times New Roman" panose="02020603050405020304" pitchFamily="18" charset="0"/>
              </a:rPr>
              <a:t>OpenAI</a:t>
            </a:r>
            <a:r>
              <a:rPr lang="en-US" sz="1800">
                <a:effectLst/>
                <a:latin typeface="Segoe UI" panose="020B0502040204020203" pitchFamily="34" charset="0"/>
                <a:ea typeface="Calibri" panose="020F0502020204030204" pitchFamily="34" charset="0"/>
                <a:cs typeface="Times New Roman" panose="02020603050405020304" pitchFamily="18" charset="0"/>
              </a:rPr>
              <a:t> builds and trains </a:t>
            </a:r>
            <a:r>
              <a:rPr lang="en-US" sz="1800" u="sng">
                <a:effectLst/>
                <a:latin typeface="Segoe UI" panose="020B0502040204020203" pitchFamily="34" charset="0"/>
                <a:ea typeface="Calibri" panose="020F0502020204030204" pitchFamily="34" charset="0"/>
                <a:cs typeface="Times New Roman" panose="02020603050405020304" pitchFamily="18" charset="0"/>
              </a:rPr>
              <a:t>all of their AI models and experiences</a:t>
            </a:r>
            <a:r>
              <a:rPr lang="en-US" sz="1800">
                <a:effectLst/>
                <a:latin typeface="Segoe UI" panose="020B0502040204020203" pitchFamily="34" charset="0"/>
                <a:ea typeface="Calibri" panose="020F0502020204030204" pitchFamily="34" charset="0"/>
                <a:cs typeface="Times New Roman" panose="02020603050405020304" pitchFamily="18" charset="0"/>
              </a:rPr>
              <a:t> using the unique AI infrastructure of Microsoft Azure.</a:t>
            </a:r>
          </a:p>
          <a:p>
            <a:pPr marL="0" marR="0" lvl="0" indent="0" algn="l" defTabSz="914400" rtl="0" eaLnBrk="1" fontAlgn="base" latinLnBrk="0" hangingPunct="1">
              <a:lnSpc>
                <a:spcPct val="107000"/>
              </a:lnSpc>
              <a:spcBef>
                <a:spcPts val="0"/>
              </a:spcBef>
              <a:spcAft>
                <a:spcPts val="0"/>
              </a:spcAft>
              <a:buClrTx/>
              <a:buSzTx/>
              <a:buFontTx/>
              <a:buNone/>
              <a:tabLst>
                <a:tab pos="232234" algn="l"/>
                <a:tab pos="353051" algn="l"/>
              </a:tabLst>
              <a:defRPr/>
            </a:pPr>
            <a:endParaRPr lang="en-US" sz="1800">
              <a:effectLst/>
              <a:latin typeface="Segoe UI" panose="020B0502040204020203" pitchFamily="34" charset="0"/>
              <a:ea typeface="Calibri" panose="020F0502020204030204" pitchFamily="34" charset="0"/>
              <a:cs typeface="Times New Roman" panose="02020603050405020304" pitchFamily="18" charset="0"/>
            </a:endParaRPr>
          </a:p>
          <a:p>
            <a:pPr marL="0" marR="0" lvl="0" indent="0" algn="l" defTabSz="914400" rtl="0" eaLnBrk="1" fontAlgn="base" latinLnBrk="0" hangingPunct="1">
              <a:lnSpc>
                <a:spcPct val="107000"/>
              </a:lnSpc>
              <a:spcBef>
                <a:spcPts val="0"/>
              </a:spcBef>
              <a:spcAft>
                <a:spcPts val="0"/>
              </a:spcAft>
              <a:buClrTx/>
              <a:buSzTx/>
              <a:buFontTx/>
              <a:buNone/>
              <a:tabLst>
                <a:tab pos="232234" algn="l"/>
                <a:tab pos="353051" algn="l"/>
              </a:tabLst>
              <a:defRPr/>
            </a:pPr>
            <a:r>
              <a:rPr lang="en-US" sz="1800">
                <a:effectLst/>
                <a:latin typeface="Segoe UI" panose="020B0502040204020203" pitchFamily="34" charset="0"/>
                <a:ea typeface="Calibri" panose="020F0502020204030204" pitchFamily="34" charset="0"/>
                <a:cs typeface="Times New Roman" panose="02020603050405020304" pitchFamily="18" charset="0"/>
              </a:rPr>
              <a:t>This innovation is exciting, and I am thrilled to share more with you over the course of this talk. </a:t>
            </a:r>
          </a:p>
          <a:p>
            <a:pPr marL="0" marR="0" lvl="0" indent="0" algn="l" defTabSz="914400" rtl="0" eaLnBrk="1" fontAlgn="base" latinLnBrk="0" hangingPunct="1">
              <a:lnSpc>
                <a:spcPct val="107000"/>
              </a:lnSpc>
              <a:spcBef>
                <a:spcPts val="0"/>
              </a:spcBef>
              <a:spcAft>
                <a:spcPts val="0"/>
              </a:spcAft>
              <a:buClrTx/>
              <a:buSzTx/>
              <a:buFontTx/>
              <a:buNone/>
              <a:tabLst>
                <a:tab pos="232234" algn="l"/>
                <a:tab pos="353051" algn="l"/>
              </a:tabLst>
              <a:defRPr/>
            </a:pPr>
            <a:endParaRPr lang="en-US" sz="1800">
              <a:effectLst/>
              <a:latin typeface="Segoe UI" panose="020B0502040204020203" pitchFamily="34" charset="0"/>
              <a:ea typeface="Calibri" panose="020F0502020204030204" pitchFamily="34" charset="0"/>
              <a:cs typeface="Times New Roman" panose="02020603050405020304" pitchFamily="18" charset="0"/>
            </a:endParaRPr>
          </a:p>
          <a:p>
            <a:pPr marL="0" marR="0" lvl="0" indent="0" algn="l" defTabSz="914400" rtl="0" eaLnBrk="1" fontAlgn="base" latinLnBrk="0" hangingPunct="1">
              <a:lnSpc>
                <a:spcPct val="107000"/>
              </a:lnSpc>
              <a:spcBef>
                <a:spcPts val="0"/>
              </a:spcBef>
              <a:spcAft>
                <a:spcPts val="0"/>
              </a:spcAft>
              <a:buClrTx/>
              <a:buSzTx/>
              <a:buFontTx/>
              <a:buNone/>
              <a:tabLst>
                <a:tab pos="232234" algn="l"/>
                <a:tab pos="353051" algn="l"/>
              </a:tabLst>
              <a:defRPr/>
            </a:pPr>
            <a:r>
              <a:rPr lang="en-US" sz="1800">
                <a:effectLst/>
                <a:latin typeface="Segoe UI" panose="020B0502040204020203" pitchFamily="34" charset="0"/>
                <a:ea typeface="Calibri" panose="020F0502020204030204" pitchFamily="34" charset="0"/>
                <a:cs typeface="Times New Roman" panose="02020603050405020304" pitchFamily="18" charset="0"/>
              </a:rPr>
              <a:t>But as AI is poised to transform our lives, </a:t>
            </a:r>
            <a:r>
              <a:rPr lang="en-US" sz="1800"/>
              <a:t>we must collectively define new rules, norms, and practices for the use and impact of this technology.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305772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t>That’s why we began our Responsible AI journey back in 2017.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latin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latin typeface="Segoe UI" panose="020B0502040204020203" pitchFamily="34" charset="0"/>
              </a:rPr>
              <a:t>We believe that the development and deployment of AI must be guided by the creation of an ethical framework. In 2018, we set out our view that there are six core principles that should guide the work around AI. </a:t>
            </a:r>
            <a:endParaRPr lang="en-US" sz="1800" b="0" i="0"/>
          </a:p>
          <a:p>
            <a:endParaRPr lang="en-US" sz="1800" b="0" i="0">
              <a:solidFill>
                <a:srgbClr val="000000"/>
              </a:solidFill>
              <a:effectLst/>
              <a:latin typeface="Segoe UI" panose="020B0502040204020203" pitchFamily="34" charset="0"/>
            </a:endParaRPr>
          </a:p>
          <a:p>
            <a:r>
              <a:rPr lang="en-US" sz="1800" b="0" i="0">
                <a:solidFill>
                  <a:srgbClr val="000000"/>
                </a:solidFill>
                <a:effectLst/>
                <a:latin typeface="Segoe UI" panose="020B0502040204020203" pitchFamily="34" charset="0"/>
              </a:rPr>
              <a:t>But it’s not enough to define these principles – we need to operationalize them at scale as well. </a:t>
            </a:r>
          </a:p>
          <a:p>
            <a:endParaRPr lang="en-US" sz="1800" b="0" i="0">
              <a:solidFill>
                <a:srgbClr val="000000"/>
              </a:solidFill>
              <a:effectLst/>
              <a:latin typeface="Segoe UI" panose="020B0502040204020203" pitchFamily="34" charset="0"/>
              <a:ea typeface="Times New Roman" panose="02020603050405020304" pitchFamily="18" charset="0"/>
            </a:endParaRPr>
          </a:p>
          <a:p>
            <a:r>
              <a:rPr lang="en-US" sz="1800">
                <a:latin typeface="Segoe UI" panose="020B0502040204020203" pitchFamily="34" charset="0"/>
                <a:ea typeface="Times New Roman" panose="02020603050405020304" pitchFamily="18" charset="0"/>
              </a:rPr>
              <a:t>We’re focused on four key areas to help put these principles into action: </a:t>
            </a:r>
            <a:endParaRPr lang="en-US" sz="1800"/>
          </a:p>
          <a:p>
            <a:pPr marL="349964" indent="-349964">
              <a:lnSpc>
                <a:spcPct val="107000"/>
              </a:lnSpc>
              <a:spcAft>
                <a:spcPts val="816"/>
              </a:spcAft>
              <a:buFont typeface="+mj-lt"/>
              <a:buAutoNum type="arabicPeriod"/>
              <a:tabLst>
                <a:tab pos="466618" algn="l"/>
              </a:tabLst>
            </a:pPr>
            <a:r>
              <a:rPr lang="en-US" sz="1800" b="0">
                <a:latin typeface="Segoe UI" panose="020B0502040204020203" pitchFamily="34" charset="0"/>
                <a:ea typeface="Calibri" panose="020F0502020204030204" pitchFamily="34" charset="0"/>
                <a:cs typeface="Times New Roman" panose="02020603050405020304" pitchFamily="18" charset="0"/>
              </a:rPr>
              <a:t>First, you need governance. </a:t>
            </a:r>
          </a:p>
          <a:p>
            <a:pPr marL="349964" indent="-349964">
              <a:lnSpc>
                <a:spcPct val="107000"/>
              </a:lnSpc>
              <a:spcAft>
                <a:spcPts val="816"/>
              </a:spcAft>
              <a:buFont typeface="+mj-lt"/>
              <a:buAutoNum type="arabicPeriod"/>
              <a:tabLst>
                <a:tab pos="466618" algn="l"/>
              </a:tabLst>
            </a:pPr>
            <a:r>
              <a:rPr lang="en-US" sz="1800" b="0">
                <a:latin typeface="Segoe UI" panose="020B0502040204020203" pitchFamily="34" charset="0"/>
                <a:ea typeface="Calibri" panose="020F0502020204030204" pitchFamily="34" charset="0"/>
                <a:cs typeface="Times New Roman" panose="02020603050405020304" pitchFamily="18" charset="0"/>
              </a:rPr>
              <a:t>Second, you need the rules to standardize AI requirements. </a:t>
            </a:r>
          </a:p>
          <a:p>
            <a:pPr marL="349964" indent="-349964">
              <a:lnSpc>
                <a:spcPct val="107000"/>
              </a:lnSpc>
              <a:spcAft>
                <a:spcPts val="816"/>
              </a:spcAft>
              <a:buFont typeface="+mj-lt"/>
              <a:buAutoNum type="arabicPeriod"/>
              <a:tabLst>
                <a:tab pos="466618" algn="l"/>
              </a:tabLst>
            </a:pPr>
            <a:r>
              <a:rPr lang="en-US" sz="1800" b="0">
                <a:latin typeface="Segoe UI" panose="020B0502040204020203" pitchFamily="34" charset="0"/>
                <a:ea typeface="Calibri" panose="020F0502020204030204" pitchFamily="34" charset="0"/>
                <a:cs typeface="Times New Roman" panose="02020603050405020304" pitchFamily="18" charset="0"/>
              </a:rPr>
              <a:t>Third, you need training and best practices. </a:t>
            </a:r>
          </a:p>
          <a:p>
            <a:pPr marL="349964" indent="-349964">
              <a:lnSpc>
                <a:spcPct val="107000"/>
              </a:lnSpc>
              <a:spcAft>
                <a:spcPts val="816"/>
              </a:spcAft>
              <a:buFont typeface="+mj-lt"/>
              <a:buAutoNum type="arabicPeriod"/>
              <a:tabLst>
                <a:tab pos="466618" algn="l"/>
              </a:tabLst>
            </a:pPr>
            <a:r>
              <a:rPr lang="en-US" sz="1800" b="0">
                <a:latin typeface="Segoe UI" panose="020B0502040204020203" pitchFamily="34" charset="0"/>
                <a:ea typeface="Calibri" panose="020F0502020204030204" pitchFamily="34" charset="0"/>
                <a:cs typeface="Times New Roman" panose="02020603050405020304" pitchFamily="18" charset="0"/>
              </a:rPr>
              <a:t>And fourth, you need the tools for implementation. </a:t>
            </a:r>
            <a:endParaRPr lang="en-US" sz="1800" b="0"/>
          </a:p>
          <a:p>
            <a:endParaRPr lang="en-US" sz="1800"/>
          </a:p>
          <a:p>
            <a:r>
              <a:rPr lang="en-US" sz="1800"/>
              <a:t>We’ll talk more about some of this tooling later on, but for now let’s ask the question: </a:t>
            </a:r>
          </a:p>
          <a:p>
            <a:endParaRPr lang="en-US" sz="1800"/>
          </a:p>
          <a:p>
            <a:r>
              <a:rPr lang="en-US" sz="1800"/>
              <a:t>How can you get started?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6CC9AB-C7F4-4106-BD7F-6816938D19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77241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a:effectLst/>
                <a:latin typeface="Segoe UI" panose="020B0502040204020203" pitchFamily="34" charset="0"/>
                <a:ea typeface="Calibri" panose="020F0502020204030204" pitchFamily="34" charset="0"/>
                <a:cs typeface="Times New Roman" panose="02020603050405020304" pitchFamily="18" charset="0"/>
              </a:rPr>
              <a:t>That’s where we come back to Microsoft’s mission, and what we’ve built with the Microsoft Cloud.</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800">
              <a:effectLst/>
              <a:latin typeface="Segoe UI" panose="020B0502040204020203"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a:effectLst/>
                <a:latin typeface="Segoe UI" panose="020B0502040204020203" pitchFamily="34" charset="0"/>
                <a:ea typeface="Calibri" panose="020F0502020204030204" pitchFamily="34" charset="0"/>
                <a:cs typeface="Times New Roman" panose="02020603050405020304" pitchFamily="18" charset="0"/>
              </a:rPr>
              <a:t>The Microsoft Cloud is unique in both the breadth and the depth of the cloud solutions we provide.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800">
              <a:effectLst/>
              <a:latin typeface="Segoe UI" panose="020B0502040204020203"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a:effectLst/>
                <a:latin typeface="Segoe UI" panose="020B0502040204020203" pitchFamily="34" charset="0"/>
                <a:ea typeface="Calibri" panose="020F0502020204030204" pitchFamily="34" charset="0"/>
                <a:cs typeface="Times New Roman" panose="02020603050405020304" pitchFamily="18" charset="0"/>
              </a:rPr>
              <a:t>You can use each of our cloud solutions on a standalone basis or take advantage of the seamless way we’ve integrated and architected them to work well together.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800">
              <a:effectLst/>
              <a:latin typeface="Segoe UI" panose="020B0502040204020203"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a:effectLst/>
                <a:latin typeface="Segoe UI" panose="020B0502040204020203" pitchFamily="34" charset="0"/>
                <a:ea typeface="Calibri" panose="020F0502020204030204" pitchFamily="34" charset="0"/>
                <a:cs typeface="Times New Roman" panose="02020603050405020304" pitchFamily="18" charset="0"/>
              </a:rPr>
              <a:t>And with the Microsoft Cloud, we can enable you to use AI to drive transformation within your organizations.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800">
              <a:effectLst/>
              <a:latin typeface="Segoe UI" panose="020B0502040204020203"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a:effectLst/>
                <a:latin typeface="Segoe UI" panose="020B0502040204020203" pitchFamily="34" charset="0"/>
                <a:ea typeface="Calibri" panose="020F0502020204030204" pitchFamily="34" charset="0"/>
                <a:cs typeface="Times New Roman" panose="02020603050405020304" pitchFamily="18" charset="0"/>
              </a:rPr>
              <a:t>We are doing this in two ways: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800">
              <a:effectLst/>
              <a:latin typeface="Segoe UI" panose="020B0502040204020203"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a:effectLst/>
                <a:latin typeface="Segoe UI" panose="020B0502040204020203" pitchFamily="34" charset="0"/>
                <a:ea typeface="Calibri" panose="020F0502020204030204" pitchFamily="34" charset="0"/>
                <a:cs typeface="Times New Roman" panose="02020603050405020304" pitchFamily="18" charset="0"/>
              </a:rPr>
              <a:t>First, we’ll help you radically accelerate staff capacity by leveraging transformational AI built into every Microsoft Cloud solution.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endParaRPr lang="en-US" sz="1800" kern="0">
              <a:effectLst/>
              <a:latin typeface="Segoe UI" panose="020B0502040204020203" pitchFamily="34" charset="0"/>
              <a:ea typeface="Calibri" panose="020F0502020204030204" pitchFamily="34" charset="0"/>
            </a:endParaRPr>
          </a:p>
          <a:p>
            <a:r>
              <a:rPr lang="en-US" sz="1800" kern="0">
                <a:effectLst/>
                <a:latin typeface="Segoe UI" panose="020B0502040204020203" pitchFamily="34" charset="0"/>
                <a:ea typeface="Calibri" panose="020F0502020204030204" pitchFamily="34" charset="0"/>
              </a:rPr>
              <a:t>And second, we are delivering the tools and services you need to build your own intelligent apps and services using Azure AI.</a:t>
            </a:r>
            <a:endParaRPr lang="en-US" sz="2800" b="0" i="0">
              <a:solidFill>
                <a:srgbClr val="000000"/>
              </a:solidFill>
              <a:effectLst/>
              <a:latin typeface="Segoe UI" panose="020B0502040204020203" pitchFamily="34" charset="0"/>
            </a:endParaRPr>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4"/>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3/20/2023 11:19 PM</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20389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latinLnBrk="0" hangingPunct="1">
              <a:lnSpc>
                <a:spcPct val="107000"/>
              </a:lnSpc>
              <a:spcBef>
                <a:spcPts val="0"/>
              </a:spcBef>
              <a:spcAft>
                <a:spcPts val="0"/>
              </a:spcAft>
              <a:buFont typeface="Arial" panose="020B0604020202020204" pitchFamily="34" charset="0"/>
              <a:buNone/>
            </a:pPr>
            <a:r>
              <a:rPr lang="en-US" sz="1800" b="0" i="0">
                <a:solidFill>
                  <a:srgbClr val="000000"/>
                </a:solidFill>
                <a:effectLst/>
                <a:latin typeface="Segoe UI" panose="020B0502040204020203" pitchFamily="34" charset="0"/>
              </a:rPr>
              <a:t>Let’s start with how we’re bringing AI capabilities to life to power digital &amp; application innovation.  </a:t>
            </a:r>
            <a:endParaRPr lang="en-US" sz="1200" kern="1200">
              <a:solidFill>
                <a:schemeClr val="tx1"/>
              </a:solidFill>
              <a:effectLst/>
              <a:latin typeface="Segoe UI" panose="020B0502040204020203" pitchFamily="34" charset="0"/>
              <a:cs typeface="Times New Roman" panose="02020603050405020304" pitchFamily="18" charset="0"/>
            </a:endParaRPr>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4"/>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3/20/2023 11:19 PM</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95522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3.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3.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Master" Target="../slideMasters/slideMaster3.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26.jpeg"/><Relationship Id="rId1" Type="http://schemas.openxmlformats.org/officeDocument/2006/relationships/slideMaster" Target="../slideMasters/slideMaster3.xml"/><Relationship Id="rId4" Type="http://schemas.openxmlformats.org/officeDocument/2006/relationships/image" Target="../media/image32.jpeg"/></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26.jpeg"/><Relationship Id="rId1" Type="http://schemas.openxmlformats.org/officeDocument/2006/relationships/slideMaster" Target="../slideMasters/slideMaster3.xml"/><Relationship Id="rId5" Type="http://schemas.openxmlformats.org/officeDocument/2006/relationships/image" Target="../media/image33.jpeg"/><Relationship Id="rId4" Type="http://schemas.openxmlformats.org/officeDocument/2006/relationships/image" Target="../media/image32.jpeg"/></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Master" Target="../slideMasters/slideMaster3.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Master" Target="../slideMasters/slideMaster3.xml"/><Relationship Id="rId4" Type="http://schemas.openxmlformats.org/officeDocument/2006/relationships/image" Target="../media/image38.jpeg"/></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Master" Target="../slideMasters/slideMaster3.xml"/><Relationship Id="rId5" Type="http://schemas.openxmlformats.org/officeDocument/2006/relationships/image" Target="../media/image42.jpeg"/><Relationship Id="rId4" Type="http://schemas.openxmlformats.org/officeDocument/2006/relationships/image" Target="../media/image41.jpeg"/></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26.jpeg"/><Relationship Id="rId1" Type="http://schemas.openxmlformats.org/officeDocument/2006/relationships/slideMaster" Target="../slideMasters/slideMaster3.xml"/><Relationship Id="rId6" Type="http://schemas.openxmlformats.org/officeDocument/2006/relationships/image" Target="../media/image43.jpeg"/><Relationship Id="rId5" Type="http://schemas.openxmlformats.org/officeDocument/2006/relationships/image" Target="../media/image33.jpeg"/><Relationship Id="rId4" Type="http://schemas.openxmlformats.org/officeDocument/2006/relationships/image" Target="../media/image32.jpeg"/></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26.jpeg"/><Relationship Id="rId1" Type="http://schemas.openxmlformats.org/officeDocument/2006/relationships/slideMaster" Target="../slideMasters/slideMaster3.xml"/><Relationship Id="rId4" Type="http://schemas.openxmlformats.org/officeDocument/2006/relationships/image" Target="../media/image32.jpeg"/></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26.jpeg"/><Relationship Id="rId1" Type="http://schemas.openxmlformats.org/officeDocument/2006/relationships/slideMaster" Target="../slideMasters/slideMaster3.xml"/><Relationship Id="rId5" Type="http://schemas.openxmlformats.org/officeDocument/2006/relationships/image" Target="../media/image33.jpeg"/><Relationship Id="rId4" Type="http://schemas.openxmlformats.org/officeDocument/2006/relationships/image" Target="../media/image32.jpeg"/></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26.jpeg"/><Relationship Id="rId1" Type="http://schemas.openxmlformats.org/officeDocument/2006/relationships/slideMaster" Target="../slideMasters/slideMaster3.xml"/><Relationship Id="rId6" Type="http://schemas.openxmlformats.org/officeDocument/2006/relationships/image" Target="../media/image43.jpeg"/><Relationship Id="rId5" Type="http://schemas.openxmlformats.org/officeDocument/2006/relationships/image" Target="../media/image33.jpeg"/><Relationship Id="rId4" Type="http://schemas.openxmlformats.org/officeDocument/2006/relationships/image" Target="../media/image32.jpeg"/></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Master" Target="../slideMasters/slideMaster2.xml"/><Relationship Id="rId5" Type="http://schemas.openxmlformats.org/officeDocument/2006/relationships/image" Target="../media/image17.png"/><Relationship Id="rId4" Type="http://schemas.openxmlformats.org/officeDocument/2006/relationships/image" Target="../media/image16.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emf"/><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26.jpeg"/><Relationship Id="rId1" Type="http://schemas.openxmlformats.org/officeDocument/2006/relationships/slideMaster" Target="../slideMasters/slideMaster2.xml"/><Relationship Id="rId4" Type="http://schemas.openxmlformats.org/officeDocument/2006/relationships/image" Target="../media/image32.jpe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26.jpeg"/><Relationship Id="rId1" Type="http://schemas.openxmlformats.org/officeDocument/2006/relationships/slideMaster" Target="../slideMasters/slideMaster2.xml"/><Relationship Id="rId5" Type="http://schemas.openxmlformats.org/officeDocument/2006/relationships/image" Target="../media/image33.jpeg"/><Relationship Id="rId4" Type="http://schemas.openxmlformats.org/officeDocument/2006/relationships/image" Target="../media/image32.jpe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Master" Target="../slideMasters/slideMaster2.xml"/><Relationship Id="rId4" Type="http://schemas.openxmlformats.org/officeDocument/2006/relationships/image" Target="../media/image38.jpe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Master" Target="../slideMasters/slideMaster2.xml"/><Relationship Id="rId5" Type="http://schemas.openxmlformats.org/officeDocument/2006/relationships/image" Target="../media/image42.jpeg"/><Relationship Id="rId4" Type="http://schemas.openxmlformats.org/officeDocument/2006/relationships/image" Target="../media/image41.jpe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26.jpeg"/><Relationship Id="rId1" Type="http://schemas.openxmlformats.org/officeDocument/2006/relationships/slideMaster" Target="../slideMasters/slideMaster2.xml"/><Relationship Id="rId6" Type="http://schemas.openxmlformats.org/officeDocument/2006/relationships/image" Target="../media/image43.jpeg"/><Relationship Id="rId5" Type="http://schemas.openxmlformats.org/officeDocument/2006/relationships/image" Target="../media/image33.jpeg"/><Relationship Id="rId4" Type="http://schemas.openxmlformats.org/officeDocument/2006/relationships/image" Target="../media/image32.jpeg"/></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26.jpeg"/><Relationship Id="rId1" Type="http://schemas.openxmlformats.org/officeDocument/2006/relationships/slideMaster" Target="../slideMasters/slideMaster2.xml"/><Relationship Id="rId4" Type="http://schemas.openxmlformats.org/officeDocument/2006/relationships/image" Target="../media/image32.jpeg"/></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26.jpeg"/><Relationship Id="rId1" Type="http://schemas.openxmlformats.org/officeDocument/2006/relationships/slideMaster" Target="../slideMasters/slideMaster2.xml"/><Relationship Id="rId5" Type="http://schemas.openxmlformats.org/officeDocument/2006/relationships/image" Target="../media/image33.jpeg"/><Relationship Id="rId4" Type="http://schemas.openxmlformats.org/officeDocument/2006/relationships/image" Target="../media/image32.jpeg"/></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26.jpeg"/><Relationship Id="rId1" Type="http://schemas.openxmlformats.org/officeDocument/2006/relationships/slideMaster" Target="../slideMasters/slideMaster2.xml"/><Relationship Id="rId6" Type="http://schemas.openxmlformats.org/officeDocument/2006/relationships/image" Target="../media/image43.jpeg"/><Relationship Id="rId5" Type="http://schemas.openxmlformats.org/officeDocument/2006/relationships/image" Target="../media/image33.jpeg"/><Relationship Id="rId4" Type="http://schemas.openxmlformats.org/officeDocument/2006/relationships/image" Target="../media/image32.jpe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2260F0-3B82-42BA-B589-CF135C0EDC19}"/>
              </a:ext>
            </a:extLst>
          </p:cNvPr>
          <p:cNvSpPr>
            <a:spLocks noGrp="1"/>
          </p:cNvSpPr>
          <p:nvPr>
            <p:ph type="title" hasCustomPrompt="1"/>
          </p:nvPr>
        </p:nvSpPr>
        <p:spPr>
          <a:xfrm>
            <a:off x="459512" y="1542474"/>
            <a:ext cx="5765797" cy="2493817"/>
          </a:xfrm>
          <a:prstGeom prst="rect">
            <a:avLst/>
          </a:prstGeom>
        </p:spPr>
        <p:txBody>
          <a:bodyPr anchor="b"/>
          <a:lstStyle>
            <a:lvl1pPr algn="l">
              <a:defRPr sz="5867" b="1">
                <a:solidFill>
                  <a:schemeClr val="bg2">
                    <a:lumMod val="25000"/>
                  </a:schemeClr>
                </a:solidFill>
              </a:defRPr>
            </a:lvl1pPr>
          </a:lstStyle>
          <a:p>
            <a:r>
              <a:rPr lang="en-US"/>
              <a:t>Click to add text</a:t>
            </a:r>
          </a:p>
        </p:txBody>
      </p:sp>
      <p:sp>
        <p:nvSpPr>
          <p:cNvPr id="11" name="Text Placeholder 10">
            <a:extLst>
              <a:ext uri="{FF2B5EF4-FFF2-40B4-BE49-F238E27FC236}">
                <a16:creationId xmlns:a16="http://schemas.microsoft.com/office/drawing/2014/main" id="{FCF0DF4D-9F40-4EAF-BF6B-8B6EE903E78D}"/>
              </a:ext>
            </a:extLst>
          </p:cNvPr>
          <p:cNvSpPr>
            <a:spLocks noGrp="1"/>
          </p:cNvSpPr>
          <p:nvPr>
            <p:ph type="body" sz="quarter" idx="11"/>
          </p:nvPr>
        </p:nvSpPr>
        <p:spPr>
          <a:xfrm>
            <a:off x="459513" y="4174644"/>
            <a:ext cx="4638960" cy="905933"/>
          </a:xfrm>
          <a:prstGeom prst="rect">
            <a:avLst/>
          </a:prstGeom>
        </p:spPr>
        <p:txBody>
          <a:bodyPr/>
          <a:lstStyle>
            <a:lvl1pPr marL="0" indent="0" algn="l">
              <a:buNone/>
              <a:defRPr>
                <a:solidFill>
                  <a:schemeClr val="bg2">
                    <a:lumMod val="25000"/>
                  </a:schemeClr>
                </a:solidFill>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24220754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Slide_6">
    <p:bg>
      <p:bgRef idx="1001">
        <a:schemeClr val="bg2"/>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E9005B7-F5ED-4F0E-8195-3EA467093EF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478437" y="88900"/>
            <a:ext cx="6680200" cy="6680200"/>
          </a:xfrm>
          <a:prstGeom prst="rect">
            <a:avLst/>
          </a:prstGeom>
        </p:spPr>
      </p:pic>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p:nvPicPr>
        <p:blipFill>
          <a:blip r:embed="rId3"/>
          <a:stretch>
            <a:fillRect/>
          </a:stretch>
        </p:blipFill>
        <p:spPr bwMode="black">
          <a:xfrm>
            <a:off x="584200" y="585788"/>
            <a:ext cx="1366245" cy="292608"/>
          </a:xfrm>
          <a:prstGeom prst="rect">
            <a:avLst/>
          </a:prstGeom>
        </p:spPr>
      </p:pic>
      <p:sp>
        <p:nvSpPr>
          <p:cNvPr id="9" name="Title 1"/>
          <p:cNvSpPr>
            <a:spLocks noGrp="1"/>
          </p:cNvSpPr>
          <p:nvPr>
            <p:ph type="title" hasCustomPrompt="1"/>
          </p:nvPr>
        </p:nvSpPr>
        <p:spPr>
          <a:xfrm>
            <a:off x="584200" y="2425780"/>
            <a:ext cx="4894262" cy="1107996"/>
          </a:xfrm>
          <a:noFill/>
        </p:spPr>
        <p:txBody>
          <a:bodyPr wrap="square" lIns="0" tIns="0" rIns="0" bIns="0" anchor="b" anchorCtr="0">
            <a:spAutoFit/>
          </a:bodyPr>
          <a:lstStyle>
            <a:lvl1pPr>
              <a:defRPr sz="3600" spc="-50" baseline="0">
                <a:solidFill>
                  <a:schemeClr val="accent3"/>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4894262"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spTree>
    <p:extLst>
      <p:ext uri="{BB962C8B-B14F-4D97-AF65-F5344CB8AC3E}">
        <p14:creationId xmlns:p14="http://schemas.microsoft.com/office/powerpoint/2010/main" val="349300400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p:cSld name="Black Notes slide Layout">
    <p:bg bwMode="gray">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316344061"/>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1_Black Notes slide Layout">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69240" y="1189178"/>
            <a:ext cx="11653523" cy="2396047"/>
          </a:xfrm>
          <a:prstGeom prst="rect">
            <a:avLst/>
          </a:prstGeom>
        </p:spPr>
        <p:txBody>
          <a:bodyPr/>
          <a:lstStyle>
            <a:lvl1pPr marL="284735" indent="-284735">
              <a:buClr>
                <a:schemeClr val="tx1"/>
              </a:buClr>
              <a:buSzPct val="90000"/>
              <a:buFont typeface="Arial" pitchFamily="34" charset="0"/>
              <a:buChar char="•"/>
              <a:defRPr sz="3528">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60134" indent="-275401">
              <a:buClr>
                <a:schemeClr val="tx1"/>
              </a:buClr>
              <a:buSzPct val="90000"/>
              <a:buFont typeface="Arial" pitchFamily="34" charset="0"/>
              <a:buChar char="•"/>
              <a:defRPr sz="3136">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44869" indent="-284735">
              <a:buClr>
                <a:schemeClr val="tx1"/>
              </a:buClr>
              <a:buSzPct val="90000"/>
              <a:buFont typeface="Arial" pitchFamily="34" charset="0"/>
              <a:buChar char="•"/>
              <a:defRPr sz="2745">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68923" indent="-224054">
              <a:buClr>
                <a:schemeClr val="tx1"/>
              </a:buClr>
              <a:buSzPct val="90000"/>
              <a:buFont typeface="Arial" pitchFamily="34" charset="0"/>
              <a:buChar char="•"/>
              <a:defRPr sz="2353">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292976" indent="-224054">
              <a:buClr>
                <a:schemeClr val="tx1"/>
              </a:buClr>
              <a:buSzPct val="90000"/>
              <a:buFont typeface="Arial" pitchFamily="34" charset="0"/>
              <a:buChar char="•"/>
              <a:defRPr sz="1961">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a:t>Use this Layout for Speaker Notes slides</a:t>
            </a:r>
          </a:p>
          <a:p>
            <a:pPr lvl="1"/>
            <a:r>
              <a:rPr lang="en-US"/>
              <a:t>Second level</a:t>
            </a:r>
          </a:p>
          <a:p>
            <a:pPr lvl="2"/>
            <a:r>
              <a:rPr lang="en-US"/>
              <a:t>Third level</a:t>
            </a:r>
          </a:p>
          <a:p>
            <a:pPr lvl="3"/>
            <a:r>
              <a:rPr lang="en-US"/>
              <a:t>Fourth level</a:t>
            </a:r>
          </a:p>
          <a:p>
            <a:pPr lvl="4"/>
            <a:r>
              <a:rPr lang="en-US"/>
              <a:t>Fifth level</a:t>
            </a:r>
          </a:p>
        </p:txBody>
      </p:sp>
      <p:sp>
        <p:nvSpPr>
          <p:cNvPr id="4" name="Text Placeholder 6"/>
          <p:cNvSpPr>
            <a:spLocks noGrp="1"/>
          </p:cNvSpPr>
          <p:nvPr>
            <p:ph type="body" sz="quarter" idx="11" hasCustomPrompt="1"/>
          </p:nvPr>
        </p:nvSpPr>
        <p:spPr>
          <a:xfrm>
            <a:off x="2" y="6238876"/>
            <a:ext cx="12192001" cy="619125"/>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26"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Tree>
    <p:extLst>
      <p:ext uri="{BB962C8B-B14F-4D97-AF65-F5344CB8AC3E}">
        <p14:creationId xmlns:p14="http://schemas.microsoft.com/office/powerpoint/2010/main" val="342764016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53B052-A59B-4AE3-A89A-E7748630C15B}"/>
              </a:ext>
            </a:extLst>
          </p:cNvPr>
          <p:cNvSpPr>
            <a:spLocks noGrp="1"/>
          </p:cNvSpPr>
          <p:nvPr>
            <p:ph type="ctrTitle"/>
          </p:nvPr>
        </p:nvSpPr>
        <p:spPr>
          <a:xfrm>
            <a:off x="1524000" y="1122363"/>
            <a:ext cx="9144000" cy="2387600"/>
          </a:xfrm>
        </p:spPr>
        <p:txBody>
          <a:bodyPr anchor="b"/>
          <a:lstStyle>
            <a:lvl1pPr algn="ctr">
              <a:defRPr sz="5400"/>
            </a:lvl1pPr>
          </a:lstStyle>
          <a:p>
            <a:r>
              <a:rPr lang="en-US"/>
              <a:t>Click to edit Master title style</a:t>
            </a:r>
          </a:p>
        </p:txBody>
      </p:sp>
      <p:sp>
        <p:nvSpPr>
          <p:cNvPr id="3" name="Subtitle 2">
            <a:extLst>
              <a:ext uri="{FF2B5EF4-FFF2-40B4-BE49-F238E27FC236}">
                <a16:creationId xmlns:a16="http://schemas.microsoft.com/office/drawing/2014/main" id="{FBDA9EC4-FEA9-41D2-BE8D-F709F01D375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6E155CF-52F5-4879-B7F3-D05812AC4A6D}"/>
              </a:ext>
            </a:extLst>
          </p:cNvPr>
          <p:cNvSpPr>
            <a:spLocks noGrp="1"/>
          </p:cNvSpPr>
          <p:nvPr>
            <p:ph type="dt" sz="half" idx="10"/>
          </p:nvPr>
        </p:nvSpPr>
        <p:spPr/>
        <p:txBody>
          <a:bodyPr/>
          <a:lstStyle/>
          <a:p>
            <a:fld id="{9A3C89AE-867F-4CA2-9108-8214522A53A3}" type="datetimeFigureOut">
              <a:rPr lang="en-US" smtClean="0"/>
              <a:t>3/20/2023</a:t>
            </a:fld>
            <a:endParaRPr lang="en-US"/>
          </a:p>
        </p:txBody>
      </p:sp>
      <p:sp>
        <p:nvSpPr>
          <p:cNvPr id="5" name="Footer Placeholder 4">
            <a:extLst>
              <a:ext uri="{FF2B5EF4-FFF2-40B4-BE49-F238E27FC236}">
                <a16:creationId xmlns:a16="http://schemas.microsoft.com/office/drawing/2014/main" id="{80D053AC-61ED-4C2F-90BF-D4A9165451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8B2ED7-A198-4613-B8C9-EE02BAE24FA4}"/>
              </a:ext>
            </a:extLst>
          </p:cNvPr>
          <p:cNvSpPr>
            <a:spLocks noGrp="1"/>
          </p:cNvSpPr>
          <p:nvPr>
            <p:ph type="sldNum" sz="quarter" idx="12"/>
          </p:nvPr>
        </p:nvSpPr>
        <p:spPr/>
        <p:txBody>
          <a:bodyPr/>
          <a:lstStyle/>
          <a:p>
            <a:fld id="{25CBD233-5353-438C-839D-EF82C5918F54}" type="slidenum">
              <a:rPr lang="en-US" smtClean="0"/>
              <a:t>‹#›</a:t>
            </a:fld>
            <a:endParaRPr lang="en-US"/>
          </a:p>
        </p:txBody>
      </p:sp>
    </p:spTree>
    <p:extLst>
      <p:ext uri="{BB962C8B-B14F-4D97-AF65-F5344CB8AC3E}">
        <p14:creationId xmlns:p14="http://schemas.microsoft.com/office/powerpoint/2010/main" val="395930308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1E7C9E-BAB6-4B71-B1C1-53F15D16619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BF197F6-084D-4D4A-9B76-DD828B45B81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114A507-D78D-489E-928D-F34CB9D785E1}"/>
              </a:ext>
            </a:extLst>
          </p:cNvPr>
          <p:cNvSpPr>
            <a:spLocks noGrp="1"/>
          </p:cNvSpPr>
          <p:nvPr>
            <p:ph type="dt" sz="half" idx="10"/>
          </p:nvPr>
        </p:nvSpPr>
        <p:spPr/>
        <p:txBody>
          <a:bodyPr/>
          <a:lstStyle/>
          <a:p>
            <a:fld id="{9A3C89AE-867F-4CA2-9108-8214522A53A3}" type="datetimeFigureOut">
              <a:rPr lang="en-US" smtClean="0"/>
              <a:t>3/20/2023</a:t>
            </a:fld>
            <a:endParaRPr lang="en-US"/>
          </a:p>
        </p:txBody>
      </p:sp>
      <p:sp>
        <p:nvSpPr>
          <p:cNvPr id="5" name="Footer Placeholder 4">
            <a:extLst>
              <a:ext uri="{FF2B5EF4-FFF2-40B4-BE49-F238E27FC236}">
                <a16:creationId xmlns:a16="http://schemas.microsoft.com/office/drawing/2014/main" id="{6A772692-6F1D-4E8E-AC21-BA91145809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D1430A-6598-4CB7-9529-BC79C390BC69}"/>
              </a:ext>
            </a:extLst>
          </p:cNvPr>
          <p:cNvSpPr>
            <a:spLocks noGrp="1"/>
          </p:cNvSpPr>
          <p:nvPr>
            <p:ph type="sldNum" sz="quarter" idx="12"/>
          </p:nvPr>
        </p:nvSpPr>
        <p:spPr/>
        <p:txBody>
          <a:bodyPr/>
          <a:lstStyle/>
          <a:p>
            <a:fld id="{25CBD233-5353-438C-839D-EF82C5918F54}" type="slidenum">
              <a:rPr lang="en-US" smtClean="0"/>
              <a:t>‹#›</a:t>
            </a:fld>
            <a:endParaRPr lang="en-US"/>
          </a:p>
        </p:txBody>
      </p:sp>
    </p:spTree>
    <p:extLst>
      <p:ext uri="{BB962C8B-B14F-4D97-AF65-F5344CB8AC3E}">
        <p14:creationId xmlns:p14="http://schemas.microsoft.com/office/powerpoint/2010/main" val="78529990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B1 - Basic Content 2">
  <p:cSld name="B1 - Basic Content 2">
    <p:spTree>
      <p:nvGrpSpPr>
        <p:cNvPr id="1" name="Shape 1435"/>
        <p:cNvGrpSpPr/>
        <p:nvPr/>
      </p:nvGrpSpPr>
      <p:grpSpPr>
        <a:xfrm>
          <a:off x="0" y="0"/>
          <a:ext cx="0" cy="0"/>
          <a:chOff x="0" y="0"/>
          <a:chExt cx="0" cy="0"/>
        </a:xfrm>
      </p:grpSpPr>
      <p:sp>
        <p:nvSpPr>
          <p:cNvPr id="1436" name="Google Shape;1436;p102"/>
          <p:cNvSpPr txBox="1">
            <a:spLocks noGrp="1"/>
          </p:cNvSpPr>
          <p:nvPr>
            <p:ph type="body" idx="1"/>
          </p:nvPr>
        </p:nvSpPr>
        <p:spPr>
          <a:xfrm>
            <a:off x="571649" y="1611885"/>
            <a:ext cx="11048800" cy="4223600"/>
          </a:xfrm>
          <a:prstGeom prst="rect">
            <a:avLst/>
          </a:prstGeom>
          <a:noFill/>
          <a:ln>
            <a:noFill/>
          </a:ln>
        </p:spPr>
        <p:txBody>
          <a:bodyPr spcFirstLastPara="1" wrap="square" lIns="0" tIns="0" rIns="0" bIns="0" anchor="t" anchorCtr="0">
            <a:noAutofit/>
          </a:bodyPr>
          <a:lstStyle>
            <a:lvl1pPr marL="609585" lvl="0" indent="-431789" algn="l" rtl="0">
              <a:lnSpc>
                <a:spcPct val="100000"/>
              </a:lnSpc>
              <a:spcBef>
                <a:spcPts val="1067"/>
              </a:spcBef>
              <a:spcAft>
                <a:spcPts val="0"/>
              </a:spcAft>
              <a:buSzPts val="1500"/>
              <a:buChar char="●"/>
              <a:defRPr>
                <a:solidFill>
                  <a:schemeClr val="dk1"/>
                </a:solidFill>
              </a:defRPr>
            </a:lvl1pPr>
            <a:lvl2pPr marL="1219170" lvl="1" indent="-423323" algn="l" rtl="0">
              <a:lnSpc>
                <a:spcPct val="100000"/>
              </a:lnSpc>
              <a:spcBef>
                <a:spcPts val="267"/>
              </a:spcBef>
              <a:spcAft>
                <a:spcPts val="0"/>
              </a:spcAft>
              <a:buSzPts val="1400"/>
              <a:buChar char="•"/>
              <a:defRPr>
                <a:solidFill>
                  <a:schemeClr val="accent1"/>
                </a:solidFill>
              </a:defRPr>
            </a:lvl2pPr>
            <a:lvl3pPr marL="1828754" lvl="2" indent="-406390" algn="l" rtl="0">
              <a:lnSpc>
                <a:spcPct val="100000"/>
              </a:lnSpc>
              <a:spcBef>
                <a:spcPts val="667"/>
              </a:spcBef>
              <a:spcAft>
                <a:spcPts val="0"/>
              </a:spcAft>
              <a:buSzPts val="1200"/>
              <a:buChar char="•"/>
              <a:defRPr>
                <a:solidFill>
                  <a:schemeClr val="accent1"/>
                </a:solidFill>
              </a:defRPr>
            </a:lvl3pPr>
            <a:lvl4pPr marL="2438339" lvl="3" indent="-397923" algn="l" rtl="0">
              <a:lnSpc>
                <a:spcPct val="100000"/>
              </a:lnSpc>
              <a:spcBef>
                <a:spcPts val="667"/>
              </a:spcBef>
              <a:spcAft>
                <a:spcPts val="0"/>
              </a:spcAft>
              <a:buSzPts val="1100"/>
              <a:buChar char="•"/>
              <a:defRPr>
                <a:solidFill>
                  <a:schemeClr val="accent1"/>
                </a:solidFill>
              </a:defRPr>
            </a:lvl4pPr>
            <a:lvl5pPr marL="3047924" lvl="4" indent="-304792" algn="l" rtl="0">
              <a:lnSpc>
                <a:spcPct val="100000"/>
              </a:lnSpc>
              <a:spcBef>
                <a:spcPts val="667"/>
              </a:spcBef>
              <a:spcAft>
                <a:spcPts val="0"/>
              </a:spcAft>
              <a:buSzPts val="1100"/>
              <a:buNone/>
              <a:defRPr>
                <a:solidFill>
                  <a:schemeClr val="accent1"/>
                </a:solidFill>
              </a:defRPr>
            </a:lvl5pPr>
            <a:lvl6pPr marL="3657509" lvl="5" indent="-423323" algn="l" rtl="0">
              <a:spcBef>
                <a:spcPts val="667"/>
              </a:spcBef>
              <a:spcAft>
                <a:spcPts val="0"/>
              </a:spcAft>
              <a:buClr>
                <a:schemeClr val="lt2"/>
              </a:buClr>
              <a:buSzPts val="1400"/>
              <a:buChar char="•"/>
              <a:defRPr/>
            </a:lvl6pPr>
            <a:lvl7pPr marL="4267093" lvl="6" indent="-423323" algn="l" rtl="0">
              <a:spcBef>
                <a:spcPts val="400"/>
              </a:spcBef>
              <a:spcAft>
                <a:spcPts val="0"/>
              </a:spcAft>
              <a:buClr>
                <a:schemeClr val="lt2"/>
              </a:buClr>
              <a:buSzPts val="1400"/>
              <a:buChar char="•"/>
              <a:defRPr/>
            </a:lvl7pPr>
            <a:lvl8pPr marL="4876678" lvl="7" indent="-423323" algn="l" rtl="0">
              <a:spcBef>
                <a:spcPts val="400"/>
              </a:spcBef>
              <a:spcAft>
                <a:spcPts val="0"/>
              </a:spcAft>
              <a:buClr>
                <a:schemeClr val="lt2"/>
              </a:buClr>
              <a:buSzPts val="1400"/>
              <a:buChar char="•"/>
              <a:defRPr/>
            </a:lvl8pPr>
            <a:lvl9pPr marL="5486263" lvl="8" indent="-423323" algn="l" rtl="0">
              <a:spcBef>
                <a:spcPts val="400"/>
              </a:spcBef>
              <a:spcAft>
                <a:spcPts val="0"/>
              </a:spcAft>
              <a:buClr>
                <a:schemeClr val="lt2"/>
              </a:buClr>
              <a:buSzPts val="1400"/>
              <a:buChar char="•"/>
              <a:defRPr/>
            </a:lvl9pPr>
          </a:lstStyle>
          <a:p>
            <a:endParaRPr/>
          </a:p>
        </p:txBody>
      </p:sp>
      <p:sp>
        <p:nvSpPr>
          <p:cNvPr id="1437" name="Google Shape;1437;p102"/>
          <p:cNvSpPr txBox="1">
            <a:spLocks noGrp="1"/>
          </p:cNvSpPr>
          <p:nvPr>
            <p:ph type="body" idx="2"/>
          </p:nvPr>
        </p:nvSpPr>
        <p:spPr>
          <a:xfrm>
            <a:off x="571653" y="1097179"/>
            <a:ext cx="11048800" cy="338800"/>
          </a:xfrm>
          <a:prstGeom prst="rect">
            <a:avLst/>
          </a:prstGeom>
          <a:noFill/>
          <a:ln>
            <a:noFill/>
          </a:ln>
        </p:spPr>
        <p:txBody>
          <a:bodyPr spcFirstLastPara="1" wrap="square" lIns="0" tIns="0" rIns="0" bIns="0" anchor="t" anchorCtr="0">
            <a:noAutofit/>
          </a:bodyPr>
          <a:lstStyle>
            <a:lvl1pPr marL="609585" lvl="0" indent="-448722" algn="l" rtl="0">
              <a:lnSpc>
                <a:spcPct val="100000"/>
              </a:lnSpc>
              <a:spcBef>
                <a:spcPts val="0"/>
              </a:spcBef>
              <a:spcAft>
                <a:spcPts val="0"/>
              </a:spcAft>
              <a:buSzPts val="1700"/>
              <a:buChar char="●"/>
              <a:defRPr sz="2267" b="0" i="0">
                <a:solidFill>
                  <a:schemeClr val="accent1"/>
                </a:solidFill>
                <a:latin typeface="Salesforce Sans"/>
                <a:ea typeface="Salesforce Sans"/>
                <a:cs typeface="Salesforce Sans"/>
                <a:sym typeface="Salesforce Sans"/>
              </a:defRPr>
            </a:lvl1pPr>
            <a:lvl2pPr marL="1219170" lvl="1" indent="-423323" algn="l" rtl="0">
              <a:spcBef>
                <a:spcPts val="267"/>
              </a:spcBef>
              <a:spcAft>
                <a:spcPts val="0"/>
              </a:spcAft>
              <a:buSzPts val="1400"/>
              <a:buChar char="•"/>
              <a:defRPr/>
            </a:lvl2pPr>
            <a:lvl3pPr marL="1828754" lvl="2" indent="-423323" algn="l" rtl="0">
              <a:spcBef>
                <a:spcPts val="667"/>
              </a:spcBef>
              <a:spcAft>
                <a:spcPts val="0"/>
              </a:spcAft>
              <a:buSzPts val="1400"/>
              <a:buChar char="•"/>
              <a:defRPr/>
            </a:lvl3pPr>
            <a:lvl4pPr marL="2438339" lvl="3" indent="-423323" algn="l" rtl="0">
              <a:spcBef>
                <a:spcPts val="667"/>
              </a:spcBef>
              <a:spcAft>
                <a:spcPts val="0"/>
              </a:spcAft>
              <a:buSzPts val="1400"/>
              <a:buChar char="•"/>
              <a:defRPr/>
            </a:lvl4pPr>
            <a:lvl5pPr marL="3047924" lvl="4" indent="-304792" algn="l" rtl="0">
              <a:spcBef>
                <a:spcPts val="667"/>
              </a:spcBef>
              <a:spcAft>
                <a:spcPts val="0"/>
              </a:spcAft>
              <a:buSzPts val="1100"/>
              <a:buNone/>
              <a:defRPr/>
            </a:lvl5pPr>
            <a:lvl6pPr marL="3657509" lvl="5" indent="-423323" algn="l" rtl="0">
              <a:spcBef>
                <a:spcPts val="667"/>
              </a:spcBef>
              <a:spcAft>
                <a:spcPts val="0"/>
              </a:spcAft>
              <a:buClr>
                <a:schemeClr val="lt2"/>
              </a:buClr>
              <a:buSzPts val="1400"/>
              <a:buChar char="•"/>
              <a:defRPr/>
            </a:lvl6pPr>
            <a:lvl7pPr marL="4267093" lvl="6" indent="-423323" algn="l" rtl="0">
              <a:spcBef>
                <a:spcPts val="400"/>
              </a:spcBef>
              <a:spcAft>
                <a:spcPts val="0"/>
              </a:spcAft>
              <a:buClr>
                <a:schemeClr val="lt2"/>
              </a:buClr>
              <a:buSzPts val="1400"/>
              <a:buChar char="•"/>
              <a:defRPr/>
            </a:lvl7pPr>
            <a:lvl8pPr marL="4876678" lvl="7" indent="-423323" algn="l" rtl="0">
              <a:spcBef>
                <a:spcPts val="400"/>
              </a:spcBef>
              <a:spcAft>
                <a:spcPts val="0"/>
              </a:spcAft>
              <a:buClr>
                <a:schemeClr val="lt2"/>
              </a:buClr>
              <a:buSzPts val="1400"/>
              <a:buChar char="•"/>
              <a:defRPr/>
            </a:lvl8pPr>
            <a:lvl9pPr marL="5486263" lvl="8" indent="-423323" algn="l" rtl="0">
              <a:spcBef>
                <a:spcPts val="400"/>
              </a:spcBef>
              <a:spcAft>
                <a:spcPts val="0"/>
              </a:spcAft>
              <a:buClr>
                <a:schemeClr val="lt2"/>
              </a:buClr>
              <a:buSzPts val="1400"/>
              <a:buChar char="•"/>
              <a:defRPr/>
            </a:lvl9pPr>
          </a:lstStyle>
          <a:p>
            <a:endParaRPr/>
          </a:p>
        </p:txBody>
      </p:sp>
      <p:sp>
        <p:nvSpPr>
          <p:cNvPr id="1438" name="Google Shape;1438;p102"/>
          <p:cNvSpPr txBox="1">
            <a:spLocks noGrp="1"/>
          </p:cNvSpPr>
          <p:nvPr>
            <p:ph type="ftr" idx="11"/>
          </p:nvPr>
        </p:nvSpPr>
        <p:spPr>
          <a:xfrm>
            <a:off x="571649" y="6549531"/>
            <a:ext cx="5509600" cy="214000"/>
          </a:xfrm>
          <a:prstGeom prst="rect">
            <a:avLst/>
          </a:prstGeom>
          <a:noFill/>
          <a:ln>
            <a:noFill/>
          </a:ln>
        </p:spPr>
        <p:txBody>
          <a:bodyPr spcFirstLastPara="1" wrap="square" lIns="0" tIns="0" rIns="0" bIns="0" anchor="b" anchorCtr="0">
            <a:noAutofit/>
          </a:bodyPr>
          <a:lstStyle>
            <a:lvl1pPr lvl="0" algn="l" rtl="0">
              <a:spcBef>
                <a:spcPts val="0"/>
              </a:spcBef>
              <a:spcAft>
                <a:spcPts val="0"/>
              </a:spcAft>
              <a:buSzPts val="1400"/>
              <a:buNone/>
              <a:defRPr sz="1067">
                <a:solidFill>
                  <a:schemeClr val="accent2"/>
                </a:solidFill>
                <a:latin typeface="Salesforce Sans"/>
                <a:ea typeface="Salesforce Sans"/>
                <a:cs typeface="Salesforce Sans"/>
                <a:sym typeface="Salesforce Sans"/>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lang="en-US"/>
          </a:p>
        </p:txBody>
      </p:sp>
      <p:sp>
        <p:nvSpPr>
          <p:cNvPr id="1439" name="Google Shape;1439;p102"/>
          <p:cNvSpPr txBox="1">
            <a:spLocks noGrp="1"/>
          </p:cNvSpPr>
          <p:nvPr>
            <p:ph type="title"/>
          </p:nvPr>
        </p:nvSpPr>
        <p:spPr>
          <a:xfrm>
            <a:off x="571653" y="63500"/>
            <a:ext cx="10290800" cy="990400"/>
          </a:xfrm>
          <a:prstGeom prst="rect">
            <a:avLst/>
          </a:prstGeom>
          <a:noFill/>
          <a:ln>
            <a:noFill/>
          </a:ln>
        </p:spPr>
        <p:txBody>
          <a:bodyPr spcFirstLastPara="1" wrap="square" lIns="0" tIns="0" rIns="0" bIns="0" anchor="b" anchorCtr="0">
            <a:noAutofit/>
          </a:bodyPr>
          <a:lstStyle>
            <a:lvl1pPr lvl="0" algn="l" rtl="0">
              <a:lnSpc>
                <a:spcPct val="95000"/>
              </a:lnSpc>
              <a:spcBef>
                <a:spcPts val="0"/>
              </a:spcBef>
              <a:spcAft>
                <a:spcPts val="0"/>
              </a:spcAft>
              <a:buSzPts val="2400"/>
              <a:buNone/>
              <a:defRPr>
                <a:solidFill>
                  <a:schemeClr val="accent1"/>
                </a:solidFill>
              </a:defRPr>
            </a:lvl1pPr>
            <a:lvl2pPr lvl="1" algn="l" rtl="0">
              <a:spcBef>
                <a:spcPts val="0"/>
              </a:spcBef>
              <a:spcAft>
                <a:spcPts val="0"/>
              </a:spcAft>
              <a:buSzPts val="2400"/>
              <a:buNone/>
              <a:defRPr/>
            </a:lvl2pPr>
            <a:lvl3pPr lvl="2" algn="l" rtl="0">
              <a:spcBef>
                <a:spcPts val="0"/>
              </a:spcBef>
              <a:spcAft>
                <a:spcPts val="0"/>
              </a:spcAft>
              <a:buSzPts val="2400"/>
              <a:buNone/>
              <a:defRPr/>
            </a:lvl3pPr>
            <a:lvl4pPr lvl="3" algn="l" rtl="0">
              <a:spcBef>
                <a:spcPts val="0"/>
              </a:spcBef>
              <a:spcAft>
                <a:spcPts val="0"/>
              </a:spcAft>
              <a:buSzPts val="2400"/>
              <a:buNone/>
              <a:defRPr/>
            </a:lvl4pPr>
            <a:lvl5pPr lvl="4" algn="l" rtl="0">
              <a:spcBef>
                <a:spcPts val="0"/>
              </a:spcBef>
              <a:spcAft>
                <a:spcPts val="0"/>
              </a:spcAft>
              <a:buSzPts val="2400"/>
              <a:buNone/>
              <a:defRPr/>
            </a:lvl5pPr>
            <a:lvl6pPr lvl="5" algn="l" rtl="0">
              <a:spcBef>
                <a:spcPts val="0"/>
              </a:spcBef>
              <a:spcAft>
                <a:spcPts val="0"/>
              </a:spcAft>
              <a:buSzPts val="2400"/>
              <a:buNone/>
              <a:defRPr/>
            </a:lvl6pPr>
            <a:lvl7pPr lvl="6" algn="l" rtl="0">
              <a:spcBef>
                <a:spcPts val="0"/>
              </a:spcBef>
              <a:spcAft>
                <a:spcPts val="0"/>
              </a:spcAft>
              <a:buSzPts val="2400"/>
              <a:buNone/>
              <a:defRPr/>
            </a:lvl7pPr>
            <a:lvl8pPr lvl="7" algn="l" rtl="0">
              <a:spcBef>
                <a:spcPts val="0"/>
              </a:spcBef>
              <a:spcAft>
                <a:spcPts val="0"/>
              </a:spcAft>
              <a:buSzPts val="2400"/>
              <a:buNone/>
              <a:defRPr/>
            </a:lvl8pPr>
            <a:lvl9pPr lvl="8" algn="l" rtl="0">
              <a:spcBef>
                <a:spcPts val="0"/>
              </a:spcBef>
              <a:spcAft>
                <a:spcPts val="0"/>
              </a:spcAft>
              <a:buSzPts val="2400"/>
              <a:buNone/>
              <a:defRPr/>
            </a:lvl9pPr>
          </a:lstStyle>
          <a:p>
            <a:endParaRPr/>
          </a:p>
        </p:txBody>
      </p:sp>
    </p:spTree>
    <p:extLst>
      <p:ext uri="{BB962C8B-B14F-4D97-AF65-F5344CB8AC3E}">
        <p14:creationId xmlns:p14="http://schemas.microsoft.com/office/powerpoint/2010/main" val="227595751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130117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cSld name="4_HEADLINE ONLY">
    <p:spTree>
      <p:nvGrpSpPr>
        <p:cNvPr id="1" name=""/>
        <p:cNvGrpSpPr/>
        <p:nvPr/>
      </p:nvGrpSpPr>
      <p:grpSpPr>
        <a:xfrm>
          <a:off x="0" y="0"/>
          <a:ext cx="0" cy="0"/>
          <a:chOff x="0" y="0"/>
          <a:chExt cx="0" cy="0"/>
        </a:xfrm>
      </p:grpSpPr>
      <p:sp>
        <p:nvSpPr>
          <p:cNvPr id="17" name="Text Placeholder 2"/>
          <p:cNvSpPr>
            <a:spLocks noGrp="1"/>
          </p:cNvSpPr>
          <p:nvPr>
            <p:ph type="body" sz="quarter" idx="14"/>
          </p:nvPr>
        </p:nvSpPr>
        <p:spPr>
          <a:xfrm>
            <a:off x="387061" y="335069"/>
            <a:ext cx="10819785" cy="766329"/>
          </a:xfrm>
        </p:spPr>
        <p:txBody>
          <a:bodyPr lIns="0" tIns="0" rIns="0" bIns="0" anchor="t" anchorCtr="0">
            <a:noAutofit/>
          </a:bodyPr>
          <a:lstStyle>
            <a:lvl1pPr marL="0" indent="0" algn="l" defTabSz="498411" rtl="0" eaLnBrk="1" latinLnBrk="0" hangingPunct="1">
              <a:lnSpc>
                <a:spcPct val="90000"/>
              </a:lnSpc>
              <a:spcBef>
                <a:spcPts val="0"/>
              </a:spcBef>
              <a:spcAft>
                <a:spcPts val="0"/>
              </a:spcAft>
              <a:buFont typeface="Arial"/>
              <a:buNone/>
              <a:defRPr lang="en-US" sz="3527" b="0" kern="1200" cap="none" spc="-98" baseline="0" dirty="0">
                <a:solidFill>
                  <a:schemeClr val="tx1"/>
                </a:solidFill>
                <a:latin typeface="Segoe UI Semibold" panose="020B0702040204020203" pitchFamily="34" charset="0"/>
                <a:ea typeface="+mn-ea"/>
                <a:cs typeface="Segoe UI Semibold" panose="020B0702040204020203" pitchFamily="34" charset="0"/>
              </a:defRPr>
            </a:lvl1pPr>
            <a:lvl2pPr marL="0" indent="0" algn="l" defTabSz="498411"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2pPr>
            <a:lvl3pPr marL="0" indent="0" algn="l" defTabSz="498411"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3pPr>
            <a:lvl4pPr marL="0" indent="0" algn="l" defTabSz="498411"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4pPr>
            <a:lvl5pPr marL="0" indent="0" algn="l" defTabSz="498411" rtl="0" eaLnBrk="1" latinLnBrk="0" hangingPunct="1">
              <a:lnSpc>
                <a:spcPct val="90000"/>
              </a:lnSpc>
              <a:spcAft>
                <a:spcPts val="409"/>
              </a:spcAft>
              <a:buNone/>
              <a:defRPr lang="en-US" sz="1364" b="1" kern="1200" cap="all" spc="205" dirty="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5pPr>
          </a:lstStyle>
          <a:p>
            <a:pPr lvl="0"/>
            <a:endParaRPr lang="en-US"/>
          </a:p>
        </p:txBody>
      </p:sp>
      <p:sp>
        <p:nvSpPr>
          <p:cNvPr id="2" name="Slide Number Placeholder 1">
            <a:extLst>
              <a:ext uri="{FF2B5EF4-FFF2-40B4-BE49-F238E27FC236}">
                <a16:creationId xmlns:a16="http://schemas.microsoft.com/office/drawing/2014/main" id="{4695C438-517B-4132-8E1E-259A169A43C2}"/>
              </a:ext>
            </a:extLst>
          </p:cNvPr>
          <p:cNvSpPr>
            <a:spLocks noGrp="1"/>
          </p:cNvSpPr>
          <p:nvPr>
            <p:ph type="sldNum" sz="quarter" idx="15"/>
          </p:nvPr>
        </p:nvSpPr>
        <p:spPr/>
        <p:txBody>
          <a:bodyPr/>
          <a:lstStyle/>
          <a:p>
            <a:fld id="{25CBD233-5353-438C-839D-EF82C5918F54}" type="slidenum">
              <a:rPr lang="en-US" smtClean="0"/>
              <a:t>‹#›</a:t>
            </a:fld>
            <a:endParaRPr lang="en-US"/>
          </a:p>
        </p:txBody>
      </p:sp>
    </p:spTree>
    <p:extLst>
      <p:ext uri="{BB962C8B-B14F-4D97-AF65-F5344CB8AC3E}">
        <p14:creationId xmlns:p14="http://schemas.microsoft.com/office/powerpoint/2010/main" val="528317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userDrawn="1">
  <p:cSld name="1_Title and text side by s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EDEC010-DDB9-42D4-B78F-4D54E3BEA4FF}"/>
              </a:ext>
              <a:ext uri="{C183D7F6-B498-43B3-948B-1728B52AA6E4}">
                <adec:decorative xmlns:adec="http://schemas.microsoft.com/office/drawing/2017/decorative" val="1"/>
              </a:ext>
            </a:extLst>
          </p:cNvPr>
          <p:cNvSpPr/>
          <p:nvPr userDrawn="1"/>
        </p:nvSpPr>
        <p:spPr bwMode="blackWhite">
          <a:xfrm>
            <a:off x="2" y="0"/>
            <a:ext cx="43561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431" tIns="145946" rIns="182431" bIns="145946" numCol="1" spcCol="0" rtlCol="0" fromWordArt="0" anchor="t" anchorCtr="0" forceAA="0" compatLnSpc="1">
            <a:prstTxWarp prst="textNoShape">
              <a:avLst/>
            </a:prstTxWarp>
            <a:noAutofit/>
          </a:bodyPr>
          <a:lstStyle/>
          <a:p>
            <a:pPr algn="l" defTabSz="930174" fontAlgn="base">
              <a:spcBef>
                <a:spcPct val="0"/>
              </a:spcBef>
              <a:spcAft>
                <a:spcPct val="0"/>
              </a:spcAft>
            </a:pPr>
            <a:endParaRPr lang="en-US" sz="1997">
              <a:gradFill>
                <a:gsLst>
                  <a:gs pos="0">
                    <a:srgbClr val="FFFFFF"/>
                  </a:gs>
                  <a:gs pos="100000">
                    <a:srgbClr val="FFFFFF"/>
                  </a:gs>
                </a:gsLst>
                <a:lin ang="5400000" scaled="0"/>
              </a:gradFill>
              <a:ea typeface="Segoe UI" pitchFamily="34" charset="0"/>
              <a:cs typeface="Segoe UI" pitchFamily="34" charset="0"/>
            </a:endParaRPr>
          </a:p>
        </p:txBody>
      </p:sp>
      <p:sp>
        <p:nvSpPr>
          <p:cNvPr id="4" name="Text Placeholder 6">
            <a:extLst>
              <a:ext uri="{FF2B5EF4-FFF2-40B4-BE49-F238E27FC236}">
                <a16:creationId xmlns:a16="http://schemas.microsoft.com/office/drawing/2014/main" id="{55F69672-DC8B-4F90-8167-6367A65F8F78}"/>
              </a:ext>
            </a:extLst>
          </p:cNvPr>
          <p:cNvSpPr>
            <a:spLocks noGrp="1"/>
          </p:cNvSpPr>
          <p:nvPr>
            <p:ph type="body" sz="quarter" idx="10"/>
          </p:nvPr>
        </p:nvSpPr>
        <p:spPr>
          <a:xfrm>
            <a:off x="4938322" y="3212290"/>
            <a:ext cx="6669658" cy="430249"/>
          </a:xfrm>
        </p:spPr>
        <p:txBody>
          <a:bodyPr anchor="ctr" anchorCtr="0"/>
          <a:lstStyle>
            <a:lvl1pPr marL="0" indent="0">
              <a:spcAft>
                <a:spcPts val="1197"/>
              </a:spcAft>
              <a:buNone/>
              <a:defRPr sz="2793"/>
            </a:lvl1pPr>
            <a:lvl2pPr marL="228037" indent="0">
              <a:buNone/>
              <a:defRPr/>
            </a:lvl2pPr>
          </a:lstStyle>
          <a:p>
            <a:pPr lvl="0"/>
            <a:r>
              <a:rPr lang="en-US"/>
              <a:t>Click to edit Master text styles</a:t>
            </a:r>
          </a:p>
        </p:txBody>
      </p:sp>
      <p:sp>
        <p:nvSpPr>
          <p:cNvPr id="5" name="Title 4">
            <a:extLst>
              <a:ext uri="{FF2B5EF4-FFF2-40B4-BE49-F238E27FC236}">
                <a16:creationId xmlns:a16="http://schemas.microsoft.com/office/drawing/2014/main" id="{CCF6E003-50E5-45D8-A623-8E629A545CBD}"/>
              </a:ext>
            </a:extLst>
          </p:cNvPr>
          <p:cNvSpPr>
            <a:spLocks noGrp="1"/>
          </p:cNvSpPr>
          <p:nvPr>
            <p:ph type="title" hasCustomPrompt="1"/>
          </p:nvPr>
        </p:nvSpPr>
        <p:spPr>
          <a:xfrm>
            <a:off x="588265" y="3181357"/>
            <a:ext cx="3183639" cy="492122"/>
          </a:xfrm>
        </p:spPr>
        <p:txBody>
          <a:bodyPr anchor="ctr"/>
          <a:lstStyle>
            <a:lvl1pPr>
              <a:defRPr>
                <a:solidFill>
                  <a:schemeClr val="bg1"/>
                </a:solidFill>
              </a:defRPr>
            </a:lvl1pPr>
          </a:lstStyle>
          <a:p>
            <a:r>
              <a:rPr lang="en-US"/>
              <a:t>Title</a:t>
            </a:r>
          </a:p>
        </p:txBody>
      </p:sp>
    </p:spTree>
    <p:extLst>
      <p:ext uri="{BB962C8B-B14F-4D97-AF65-F5344CB8AC3E}">
        <p14:creationId xmlns:p14="http://schemas.microsoft.com/office/powerpoint/2010/main" val="31523074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3" pos="2439">
          <p15:clr>
            <a:srgbClr val="5ACBF0"/>
          </p15:clr>
        </p15:guide>
        <p15:guide id="14" pos="2764">
          <p15:clr>
            <a:srgbClr val="5ACBF0"/>
          </p15:clr>
        </p15:guide>
        <p15:guide id="29" orient="horz" pos="1918">
          <p15:clr>
            <a:srgbClr val="FDE53C"/>
          </p15:clr>
        </p15:guide>
        <p15:guide id="30" pos="2112">
          <p15:clr>
            <a:srgbClr val="5ACBF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4_Title and text side by side 3">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EDEC010-DDB9-42D4-B78F-4D54E3BEA4FF}"/>
              </a:ext>
              <a:ext uri="{C183D7F6-B498-43B3-948B-1728B52AA6E4}">
                <adec:decorative xmlns:adec="http://schemas.microsoft.com/office/drawing/2017/decorative" val="1"/>
              </a:ext>
            </a:extLst>
          </p:cNvPr>
          <p:cNvSpPr/>
          <p:nvPr userDrawn="1"/>
        </p:nvSpPr>
        <p:spPr bwMode="blackWhite">
          <a:xfrm>
            <a:off x="2" y="0"/>
            <a:ext cx="4356100" cy="6858000"/>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431" tIns="145946" rIns="182431" bIns="145946" numCol="1" spcCol="0" rtlCol="0" fromWordArt="0" anchor="t" anchorCtr="0" forceAA="0" compatLnSpc="1">
            <a:prstTxWarp prst="textNoShape">
              <a:avLst/>
            </a:prstTxWarp>
            <a:noAutofit/>
          </a:bodyPr>
          <a:lstStyle/>
          <a:p>
            <a:pPr algn="l" defTabSz="930174" fontAlgn="base">
              <a:spcBef>
                <a:spcPct val="0"/>
              </a:spcBef>
              <a:spcAft>
                <a:spcPct val="0"/>
              </a:spcAft>
            </a:pPr>
            <a:endParaRPr lang="en-US" sz="1997">
              <a:gradFill>
                <a:gsLst>
                  <a:gs pos="0">
                    <a:srgbClr val="FFFFFF"/>
                  </a:gs>
                  <a:gs pos="100000">
                    <a:srgbClr val="FFFFFF"/>
                  </a:gs>
                </a:gsLst>
                <a:lin ang="5400000" scaled="0"/>
              </a:gradFill>
              <a:ea typeface="Segoe UI" pitchFamily="34" charset="0"/>
              <a:cs typeface="Segoe UI" pitchFamily="34" charset="0"/>
            </a:endParaRPr>
          </a:p>
        </p:txBody>
      </p:sp>
      <p:sp>
        <p:nvSpPr>
          <p:cNvPr id="4" name="Text Placeholder 6">
            <a:extLst>
              <a:ext uri="{FF2B5EF4-FFF2-40B4-BE49-F238E27FC236}">
                <a16:creationId xmlns:a16="http://schemas.microsoft.com/office/drawing/2014/main" id="{55F69672-DC8B-4F90-8167-6367A65F8F78}"/>
              </a:ext>
            </a:extLst>
          </p:cNvPr>
          <p:cNvSpPr>
            <a:spLocks noGrp="1"/>
          </p:cNvSpPr>
          <p:nvPr>
            <p:ph type="body" sz="quarter" idx="10"/>
          </p:nvPr>
        </p:nvSpPr>
        <p:spPr>
          <a:xfrm>
            <a:off x="4938322" y="3212290"/>
            <a:ext cx="6669658" cy="430249"/>
          </a:xfrm>
        </p:spPr>
        <p:txBody>
          <a:bodyPr anchor="ctr" anchorCtr="0"/>
          <a:lstStyle>
            <a:lvl1pPr marL="0" indent="0">
              <a:spcAft>
                <a:spcPts val="1197"/>
              </a:spcAft>
              <a:buNone/>
              <a:defRPr sz="2793"/>
            </a:lvl1pPr>
            <a:lvl2pPr marL="228037" indent="0">
              <a:buNone/>
              <a:defRPr/>
            </a:lvl2pPr>
          </a:lstStyle>
          <a:p>
            <a:pPr lvl="0"/>
            <a:r>
              <a:rPr lang="en-US"/>
              <a:t>Click to edit Master text styles</a:t>
            </a:r>
          </a:p>
        </p:txBody>
      </p:sp>
      <p:sp>
        <p:nvSpPr>
          <p:cNvPr id="5" name="Title 4">
            <a:extLst>
              <a:ext uri="{FF2B5EF4-FFF2-40B4-BE49-F238E27FC236}">
                <a16:creationId xmlns:a16="http://schemas.microsoft.com/office/drawing/2014/main" id="{CCF6E003-50E5-45D8-A623-8E629A545CBD}"/>
              </a:ext>
            </a:extLst>
          </p:cNvPr>
          <p:cNvSpPr>
            <a:spLocks noGrp="1"/>
          </p:cNvSpPr>
          <p:nvPr>
            <p:ph type="title" hasCustomPrompt="1"/>
          </p:nvPr>
        </p:nvSpPr>
        <p:spPr>
          <a:xfrm>
            <a:off x="588265" y="3181357"/>
            <a:ext cx="3183639" cy="492122"/>
          </a:xfrm>
        </p:spPr>
        <p:txBody>
          <a:bodyPr anchor="ctr"/>
          <a:lstStyle>
            <a:lvl1pPr>
              <a:defRPr>
                <a:solidFill>
                  <a:schemeClr val="tx1"/>
                </a:solidFill>
              </a:defRPr>
            </a:lvl1pPr>
          </a:lstStyle>
          <a:p>
            <a:r>
              <a:rPr lang="en-US"/>
              <a:t>Title</a:t>
            </a:r>
          </a:p>
        </p:txBody>
      </p:sp>
    </p:spTree>
    <p:extLst>
      <p:ext uri="{BB962C8B-B14F-4D97-AF65-F5344CB8AC3E}">
        <p14:creationId xmlns:p14="http://schemas.microsoft.com/office/powerpoint/2010/main" val="1109123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3" pos="2439">
          <p15:clr>
            <a:srgbClr val="5ACBF0"/>
          </p15:clr>
        </p15:guide>
        <p15:guide id="14" pos="2764">
          <p15:clr>
            <a:srgbClr val="5ACBF0"/>
          </p15:clr>
        </p15:guide>
        <p15:guide id="29" orient="horz" pos="1918">
          <p15:clr>
            <a:srgbClr val="FDE53C"/>
          </p15:clr>
        </p15:guide>
        <p15:guide id="30" pos="2112">
          <p15:clr>
            <a:srgbClr val="5ACBF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itle Slide">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rgbClr val="8DC8E8"/>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243494007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Slide_7">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p:nvPicPr>
        <p:blipFill>
          <a:blip r:embed="rId2"/>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235764429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pic>
        <p:nvPicPr>
          <p:cNvPr id="2" name="MS logo white - EMF" descr="Microsoft logo white text version">
            <a:extLst>
              <a:ext uri="{FF2B5EF4-FFF2-40B4-BE49-F238E27FC236}">
                <a16:creationId xmlns:a16="http://schemas.microsoft.com/office/drawing/2014/main" id="{962D3685-4435-423E-AC9A-86C3F6305A3A}"/>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spTree>
    <p:extLst>
      <p:ext uri="{BB962C8B-B14F-4D97-AF65-F5344CB8AC3E}">
        <p14:creationId xmlns:p14="http://schemas.microsoft.com/office/powerpoint/2010/main" val="388458168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301714479"/>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570571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02612208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3632506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9532657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3923293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79629765"/>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33498543"/>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42759956"/>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le Slide_8">
    <p:bg>
      <p:bgRef idx="1001">
        <a:schemeClr val="bg2"/>
      </p:bgRef>
    </p:bg>
    <p:spTree>
      <p:nvGrpSpPr>
        <p:cNvPr id="1" name=""/>
        <p:cNvGrpSpPr/>
        <p:nvPr/>
      </p:nvGrpSpPr>
      <p:grpSpPr>
        <a:xfrm>
          <a:off x="0" y="0"/>
          <a:ext cx="0" cy="0"/>
          <a:chOff x="0" y="0"/>
          <a:chExt cx="0" cy="0"/>
        </a:xfrm>
      </p:grpSpPr>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p:nvPicPr>
        <p:blipFill>
          <a:blip r:embed="rId2"/>
          <a:stretch>
            <a:fillRect/>
          </a:stretch>
        </p:blipFill>
        <p:spPr bwMode="black">
          <a:xfrm>
            <a:off x="584200" y="585788"/>
            <a:ext cx="1366245" cy="292608"/>
          </a:xfrm>
          <a:prstGeom prst="rect">
            <a:avLst/>
          </a:prstGeom>
        </p:spPr>
      </p:pic>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chemeClr val="accent3"/>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spTree>
    <p:extLst>
      <p:ext uri="{BB962C8B-B14F-4D97-AF65-F5344CB8AC3E}">
        <p14:creationId xmlns:p14="http://schemas.microsoft.com/office/powerpoint/2010/main" val="38149871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5660087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281177918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142234574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066331037"/>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811495177"/>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735321906"/>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059298778"/>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242014030"/>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522720" y="0"/>
            <a:ext cx="5669280" cy="6858000"/>
          </a:xfrm>
          <a:gradFill flip="none" rotWithShape="1">
            <a:gsLst>
              <a:gs pos="50000">
                <a:srgbClr val="000000">
                  <a:alpha val="70000"/>
                </a:srgbClr>
              </a:gs>
              <a:gs pos="100000">
                <a:srgbClr val="000000">
                  <a:alpha val="0"/>
                </a:srgbClr>
              </a:gs>
            </a:gsLst>
            <a:lin ang="10800000" scaled="1"/>
            <a:tileRect/>
          </a:gradFill>
          <a:ln>
            <a:noFill/>
          </a:ln>
        </p:spPr>
        <p:txBody>
          <a:bodyPr lIns="585216" tIns="585216" rIns="585216" bIns="585216" anchor="ctr">
            <a:noAutofit/>
          </a:bodyPr>
          <a:lstStyle>
            <a:lvl1pPr algn="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A629011D-E3B4-416F-9D7F-7A99AE49F65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137188448"/>
      </p:ext>
    </p:extLst>
  </p:cSld>
  <p:clrMapOvr>
    <a:masterClrMapping/>
  </p:clrMapOvr>
  <p:transition>
    <p:fade/>
  </p:transition>
  <p:extLst>
    <p:ext uri="{DCECCB84-F9BA-43D5-87BE-67443E8EF086}">
      <p15:sldGuideLst xmlns:p15="http://schemas.microsoft.com/office/powerpoint/2012/main">
        <p15:guide id="7" pos="4105">
          <p15:clr>
            <a:srgbClr val="5ACBF0"/>
          </p15:clr>
        </p15:guide>
        <p15:guide id="8" orient="horz" pos="2160">
          <p15:clr>
            <a:srgbClr val="5ACBF0"/>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a:stretch>
              <a:fillRect/>
            </a:stretch>
          </a:blipFill>
        </p:spPr>
        <p:txBody>
          <a:bodyPr vert="horz" wrap="square" lIns="0" tIns="128016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64498478"/>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Agenda_1">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3644F0C-20B3-4032-8574-23C1BBBCE4BE}"/>
              </a:ext>
            </a:extLst>
          </p:cNvPr>
          <p:cNvSpPr/>
          <p:nvPr/>
        </p:nvSpPr>
        <p:spPr bwMode="auto">
          <a:xfrm>
            <a:off x="0" y="0"/>
            <a:ext cx="43561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pic>
        <p:nvPicPr>
          <p:cNvPr id="9" name="Picture 8">
            <a:extLst>
              <a:ext uri="{FF2B5EF4-FFF2-40B4-BE49-F238E27FC236}">
                <a16:creationId xmlns:a16="http://schemas.microsoft.com/office/drawing/2014/main" id="{96923E6D-162B-4B33-980F-2F39E21DD904}"/>
              </a:ext>
            </a:extLst>
          </p:cNvPr>
          <p:cNvPicPr>
            <a:picLocks noChangeAspect="1"/>
          </p:cNvPicPr>
          <p:nvPr/>
        </p:nvPicPr>
        <p:blipFill>
          <a:blip r:embed="rId2"/>
          <a:srcRect l="40812" b="42790"/>
          <a:stretch>
            <a:fillRect/>
          </a:stretch>
        </p:blipFill>
        <p:spPr>
          <a:xfrm>
            <a:off x="1" y="3970091"/>
            <a:ext cx="2987767" cy="2887910"/>
          </a:xfrm>
          <a:custGeom>
            <a:avLst/>
            <a:gdLst>
              <a:gd name="connsiteX0" fmla="*/ 0 w 2987767"/>
              <a:gd name="connsiteY0" fmla="*/ 0 h 2887910"/>
              <a:gd name="connsiteX1" fmla="*/ 2987767 w 2987767"/>
              <a:gd name="connsiteY1" fmla="*/ 0 h 2887910"/>
              <a:gd name="connsiteX2" fmla="*/ 2987767 w 2987767"/>
              <a:gd name="connsiteY2" fmla="*/ 2887910 h 2887910"/>
              <a:gd name="connsiteX3" fmla="*/ 0 w 2987767"/>
              <a:gd name="connsiteY3" fmla="*/ 2887910 h 2887910"/>
            </a:gdLst>
            <a:ahLst/>
            <a:cxnLst>
              <a:cxn ang="0">
                <a:pos x="connsiteX0" y="connsiteY0"/>
              </a:cxn>
              <a:cxn ang="0">
                <a:pos x="connsiteX1" y="connsiteY1"/>
              </a:cxn>
              <a:cxn ang="0">
                <a:pos x="connsiteX2" y="connsiteY2"/>
              </a:cxn>
              <a:cxn ang="0">
                <a:pos x="connsiteX3" y="connsiteY3"/>
              </a:cxn>
            </a:cxnLst>
            <a:rect l="l" t="t" r="r" b="b"/>
            <a:pathLst>
              <a:path w="2987767" h="2887910">
                <a:moveTo>
                  <a:pt x="0" y="0"/>
                </a:moveTo>
                <a:lnTo>
                  <a:pt x="2987767" y="0"/>
                </a:lnTo>
                <a:lnTo>
                  <a:pt x="2987767" y="2887910"/>
                </a:lnTo>
                <a:lnTo>
                  <a:pt x="0" y="2887910"/>
                </a:lnTo>
                <a:close/>
              </a:path>
            </a:pathLst>
          </a:custGeom>
        </p:spPr>
      </p:pic>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457200"/>
            <a:ext cx="3424937" cy="1107996"/>
          </a:xfrm>
        </p:spPr>
        <p:txBody>
          <a:bodyPr/>
          <a:lstStyle>
            <a:lvl1pPr>
              <a:defRPr>
                <a:solidFill>
                  <a:schemeClr val="bg1"/>
                </a:solidFill>
              </a:defRPr>
            </a:lvl1pPr>
          </a:lstStyle>
          <a:p>
            <a:r>
              <a:rPr lang="en-US"/>
              <a:t>Click to edit Master title style</a:t>
            </a:r>
          </a:p>
        </p:txBody>
      </p:sp>
      <p:grpSp>
        <p:nvGrpSpPr>
          <p:cNvPr id="10" name="Group 9">
            <a:extLst>
              <a:ext uri="{FF2B5EF4-FFF2-40B4-BE49-F238E27FC236}">
                <a16:creationId xmlns:a16="http://schemas.microsoft.com/office/drawing/2014/main" id="{3F22E0BD-3021-470C-8BC8-2BBB22FAE5FC}"/>
              </a:ext>
            </a:extLst>
          </p:cNvPr>
          <p:cNvGrpSpPr/>
          <p:nvPr/>
        </p:nvGrpSpPr>
        <p:grpSpPr>
          <a:xfrm>
            <a:off x="4753863" y="1155376"/>
            <a:ext cx="7119937" cy="45719"/>
            <a:chOff x="5511800" y="2500839"/>
            <a:chExt cx="6146800" cy="45719"/>
          </a:xfrm>
        </p:grpSpPr>
        <p:cxnSp>
          <p:nvCxnSpPr>
            <p:cNvPr id="11" name="Straight Connector 10">
              <a:extLst>
                <a:ext uri="{FF2B5EF4-FFF2-40B4-BE49-F238E27FC236}">
                  <a16:creationId xmlns:a16="http://schemas.microsoft.com/office/drawing/2014/main" id="{E132BC9E-47C8-4127-822C-43DE075EF29F}"/>
                </a:ext>
              </a:extLst>
            </p:cNvPr>
            <p:cNvCxnSpPr>
              <a:cxnSpLocks/>
            </p:cNvCxnSpPr>
            <p:nvPr/>
          </p:nvCxnSpPr>
          <p:spPr>
            <a:xfrm>
              <a:off x="5511800" y="2523699"/>
              <a:ext cx="61468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5E2AA906-B7F6-45EE-A5AF-C77CA24BA1D5}"/>
                </a:ext>
              </a:extLst>
            </p:cNvPr>
            <p:cNvSpPr/>
            <p:nvPr/>
          </p:nvSpPr>
          <p:spPr>
            <a:xfrm>
              <a:off x="11201400" y="2500839"/>
              <a:ext cx="457200"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100000"/>
                </a:lnSpc>
              </a:pPr>
              <a:endParaRPr lang="en-US"/>
            </a:p>
          </p:txBody>
        </p:sp>
      </p:grpSp>
      <p:grpSp>
        <p:nvGrpSpPr>
          <p:cNvPr id="13" name="Group 12">
            <a:extLst>
              <a:ext uri="{FF2B5EF4-FFF2-40B4-BE49-F238E27FC236}">
                <a16:creationId xmlns:a16="http://schemas.microsoft.com/office/drawing/2014/main" id="{DFA26E10-12CE-4F14-9CBD-D5C97E090E47}"/>
              </a:ext>
            </a:extLst>
          </p:cNvPr>
          <p:cNvGrpSpPr/>
          <p:nvPr/>
        </p:nvGrpSpPr>
        <p:grpSpPr>
          <a:xfrm>
            <a:off x="4753863" y="2264270"/>
            <a:ext cx="7119937" cy="45719"/>
            <a:chOff x="5511800" y="2500839"/>
            <a:chExt cx="6146800" cy="45719"/>
          </a:xfrm>
        </p:grpSpPr>
        <p:cxnSp>
          <p:nvCxnSpPr>
            <p:cNvPr id="14" name="Straight Connector 13">
              <a:extLst>
                <a:ext uri="{FF2B5EF4-FFF2-40B4-BE49-F238E27FC236}">
                  <a16:creationId xmlns:a16="http://schemas.microsoft.com/office/drawing/2014/main" id="{10B30EBE-E719-45D7-BBAC-777ED4031681}"/>
                </a:ext>
              </a:extLst>
            </p:cNvPr>
            <p:cNvCxnSpPr>
              <a:cxnSpLocks/>
            </p:cNvCxnSpPr>
            <p:nvPr/>
          </p:nvCxnSpPr>
          <p:spPr>
            <a:xfrm>
              <a:off x="5511800" y="2523699"/>
              <a:ext cx="61468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7B993B98-F003-4051-A772-D603F13352A2}"/>
                </a:ext>
              </a:extLst>
            </p:cNvPr>
            <p:cNvSpPr/>
            <p:nvPr/>
          </p:nvSpPr>
          <p:spPr>
            <a:xfrm>
              <a:off x="11201400" y="2500839"/>
              <a:ext cx="457200"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100000"/>
                </a:lnSpc>
              </a:pPr>
              <a:endParaRPr lang="en-US"/>
            </a:p>
          </p:txBody>
        </p:sp>
      </p:grpSp>
      <p:grpSp>
        <p:nvGrpSpPr>
          <p:cNvPr id="16" name="Group 15">
            <a:extLst>
              <a:ext uri="{FF2B5EF4-FFF2-40B4-BE49-F238E27FC236}">
                <a16:creationId xmlns:a16="http://schemas.microsoft.com/office/drawing/2014/main" id="{B8FF0389-D9E8-4B6C-962E-72C9AB836736}"/>
              </a:ext>
            </a:extLst>
          </p:cNvPr>
          <p:cNvGrpSpPr/>
          <p:nvPr/>
        </p:nvGrpSpPr>
        <p:grpSpPr>
          <a:xfrm>
            <a:off x="4753863" y="3373164"/>
            <a:ext cx="7119937" cy="45719"/>
            <a:chOff x="5511800" y="2500839"/>
            <a:chExt cx="6146800" cy="45719"/>
          </a:xfrm>
        </p:grpSpPr>
        <p:cxnSp>
          <p:nvCxnSpPr>
            <p:cNvPr id="17" name="Straight Connector 16">
              <a:extLst>
                <a:ext uri="{FF2B5EF4-FFF2-40B4-BE49-F238E27FC236}">
                  <a16:creationId xmlns:a16="http://schemas.microsoft.com/office/drawing/2014/main" id="{303D09BA-CDC7-45BA-9154-DEA70BB6D47B}"/>
                </a:ext>
              </a:extLst>
            </p:cNvPr>
            <p:cNvCxnSpPr>
              <a:cxnSpLocks/>
            </p:cNvCxnSpPr>
            <p:nvPr/>
          </p:nvCxnSpPr>
          <p:spPr>
            <a:xfrm>
              <a:off x="5511800" y="2523699"/>
              <a:ext cx="61468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D247EDB6-CA6C-4220-9B6C-651087E23700}"/>
                </a:ext>
              </a:extLst>
            </p:cNvPr>
            <p:cNvSpPr/>
            <p:nvPr/>
          </p:nvSpPr>
          <p:spPr>
            <a:xfrm>
              <a:off x="11201400" y="2500839"/>
              <a:ext cx="457200"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100000"/>
                </a:lnSpc>
              </a:pPr>
              <a:endParaRPr lang="en-US"/>
            </a:p>
          </p:txBody>
        </p:sp>
      </p:grpSp>
      <p:grpSp>
        <p:nvGrpSpPr>
          <p:cNvPr id="19" name="Group 18">
            <a:extLst>
              <a:ext uri="{FF2B5EF4-FFF2-40B4-BE49-F238E27FC236}">
                <a16:creationId xmlns:a16="http://schemas.microsoft.com/office/drawing/2014/main" id="{96E6CDE6-8B5D-4501-8431-1C6808628FC5}"/>
              </a:ext>
            </a:extLst>
          </p:cNvPr>
          <p:cNvGrpSpPr/>
          <p:nvPr/>
        </p:nvGrpSpPr>
        <p:grpSpPr>
          <a:xfrm>
            <a:off x="4753863" y="4482058"/>
            <a:ext cx="7119937" cy="45719"/>
            <a:chOff x="5511800" y="2500839"/>
            <a:chExt cx="6146800" cy="45719"/>
          </a:xfrm>
        </p:grpSpPr>
        <p:cxnSp>
          <p:nvCxnSpPr>
            <p:cNvPr id="20" name="Straight Connector 19">
              <a:extLst>
                <a:ext uri="{FF2B5EF4-FFF2-40B4-BE49-F238E27FC236}">
                  <a16:creationId xmlns:a16="http://schemas.microsoft.com/office/drawing/2014/main" id="{AEC36209-61F3-4119-A4B3-D1B81D028CF0}"/>
                </a:ext>
              </a:extLst>
            </p:cNvPr>
            <p:cNvCxnSpPr>
              <a:cxnSpLocks/>
            </p:cNvCxnSpPr>
            <p:nvPr/>
          </p:nvCxnSpPr>
          <p:spPr>
            <a:xfrm>
              <a:off x="5511800" y="2523699"/>
              <a:ext cx="61468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CFB6EE40-B03B-4758-BE34-45C0A821BCED}"/>
                </a:ext>
              </a:extLst>
            </p:cNvPr>
            <p:cNvSpPr/>
            <p:nvPr/>
          </p:nvSpPr>
          <p:spPr>
            <a:xfrm>
              <a:off x="11201400" y="2500839"/>
              <a:ext cx="457200"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100000"/>
                </a:lnSpc>
              </a:pPr>
              <a:endParaRPr lang="en-US"/>
            </a:p>
          </p:txBody>
        </p:sp>
      </p:grpSp>
      <p:sp>
        <p:nvSpPr>
          <p:cNvPr id="22" name="Text Placeholder 23">
            <a:extLst>
              <a:ext uri="{FF2B5EF4-FFF2-40B4-BE49-F238E27FC236}">
                <a16:creationId xmlns:a16="http://schemas.microsoft.com/office/drawing/2014/main" id="{096C04F5-C88A-4A09-9A9E-089E5F7BF781}"/>
              </a:ext>
            </a:extLst>
          </p:cNvPr>
          <p:cNvSpPr>
            <a:spLocks noGrp="1"/>
          </p:cNvSpPr>
          <p:nvPr>
            <p:ph type="body" sz="quarter" idx="10"/>
          </p:nvPr>
        </p:nvSpPr>
        <p:spPr>
          <a:xfrm>
            <a:off x="4753864" y="469900"/>
            <a:ext cx="7119937" cy="307777"/>
          </a:xfrm>
        </p:spPr>
        <p:txBody>
          <a:bodyPr/>
          <a:lstStyle>
            <a:lvl1pPr marL="0" indent="0">
              <a:buNone/>
              <a:defRPr sz="2000"/>
            </a:lvl1pPr>
          </a:lstStyle>
          <a:p>
            <a:pPr lvl="0"/>
            <a:r>
              <a:rPr lang="en-US"/>
              <a:t>Click to edit Master text styles</a:t>
            </a:r>
          </a:p>
        </p:txBody>
      </p:sp>
      <p:sp>
        <p:nvSpPr>
          <p:cNvPr id="23" name="Text Placeholder 23">
            <a:extLst>
              <a:ext uri="{FF2B5EF4-FFF2-40B4-BE49-F238E27FC236}">
                <a16:creationId xmlns:a16="http://schemas.microsoft.com/office/drawing/2014/main" id="{0182C02F-E9BD-4FE4-8AF0-5DDD2018626B}"/>
              </a:ext>
            </a:extLst>
          </p:cNvPr>
          <p:cNvSpPr>
            <a:spLocks noGrp="1"/>
          </p:cNvSpPr>
          <p:nvPr>
            <p:ph type="body" sz="quarter" idx="11"/>
          </p:nvPr>
        </p:nvSpPr>
        <p:spPr>
          <a:xfrm>
            <a:off x="4753864" y="1578794"/>
            <a:ext cx="7119937" cy="307777"/>
          </a:xfrm>
        </p:spPr>
        <p:txBody>
          <a:bodyPr/>
          <a:lstStyle>
            <a:lvl1pPr marL="0" indent="0">
              <a:buNone/>
              <a:defRPr sz="2000"/>
            </a:lvl1pPr>
          </a:lstStyle>
          <a:p>
            <a:pPr lvl="0"/>
            <a:r>
              <a:rPr lang="en-US"/>
              <a:t>Click to edit Master text styles</a:t>
            </a:r>
          </a:p>
        </p:txBody>
      </p:sp>
      <p:sp>
        <p:nvSpPr>
          <p:cNvPr id="24" name="Text Placeholder 23">
            <a:extLst>
              <a:ext uri="{FF2B5EF4-FFF2-40B4-BE49-F238E27FC236}">
                <a16:creationId xmlns:a16="http://schemas.microsoft.com/office/drawing/2014/main" id="{E8C9CF15-967A-45BA-B8EF-1D9EBCF5935D}"/>
              </a:ext>
            </a:extLst>
          </p:cNvPr>
          <p:cNvSpPr>
            <a:spLocks noGrp="1"/>
          </p:cNvSpPr>
          <p:nvPr>
            <p:ph type="body" sz="quarter" idx="12"/>
          </p:nvPr>
        </p:nvSpPr>
        <p:spPr>
          <a:xfrm>
            <a:off x="4753864" y="2687688"/>
            <a:ext cx="7119937" cy="307777"/>
          </a:xfrm>
        </p:spPr>
        <p:txBody>
          <a:bodyPr/>
          <a:lstStyle>
            <a:lvl1pPr marL="0" indent="0">
              <a:buNone/>
              <a:defRPr sz="2000"/>
            </a:lvl1pPr>
          </a:lstStyle>
          <a:p>
            <a:pPr lvl="0"/>
            <a:r>
              <a:rPr lang="en-US"/>
              <a:t>Click to edit Master text styles</a:t>
            </a:r>
          </a:p>
        </p:txBody>
      </p:sp>
      <p:sp>
        <p:nvSpPr>
          <p:cNvPr id="25" name="Text Placeholder 23">
            <a:extLst>
              <a:ext uri="{FF2B5EF4-FFF2-40B4-BE49-F238E27FC236}">
                <a16:creationId xmlns:a16="http://schemas.microsoft.com/office/drawing/2014/main" id="{ADE41D31-9539-41D1-A581-B0342A020DFB}"/>
              </a:ext>
            </a:extLst>
          </p:cNvPr>
          <p:cNvSpPr>
            <a:spLocks noGrp="1"/>
          </p:cNvSpPr>
          <p:nvPr>
            <p:ph type="body" sz="quarter" idx="13"/>
          </p:nvPr>
        </p:nvSpPr>
        <p:spPr>
          <a:xfrm>
            <a:off x="4753864" y="3796582"/>
            <a:ext cx="7119937" cy="307777"/>
          </a:xfrm>
        </p:spPr>
        <p:txBody>
          <a:bodyPr/>
          <a:lstStyle>
            <a:lvl1pPr marL="0" indent="0">
              <a:buNone/>
              <a:defRPr sz="2000"/>
            </a:lvl1pPr>
          </a:lstStyle>
          <a:p>
            <a:pPr lvl="0"/>
            <a:r>
              <a:rPr lang="en-US"/>
              <a:t>Click to edit Master text styles</a:t>
            </a:r>
          </a:p>
        </p:txBody>
      </p:sp>
      <p:sp>
        <p:nvSpPr>
          <p:cNvPr id="26" name="Text Placeholder 23">
            <a:extLst>
              <a:ext uri="{FF2B5EF4-FFF2-40B4-BE49-F238E27FC236}">
                <a16:creationId xmlns:a16="http://schemas.microsoft.com/office/drawing/2014/main" id="{DCB85762-343F-4156-A7DC-401C7D761346}"/>
              </a:ext>
            </a:extLst>
          </p:cNvPr>
          <p:cNvSpPr>
            <a:spLocks noGrp="1"/>
          </p:cNvSpPr>
          <p:nvPr>
            <p:ph type="body" sz="quarter" idx="14"/>
          </p:nvPr>
        </p:nvSpPr>
        <p:spPr>
          <a:xfrm>
            <a:off x="4753864" y="4905476"/>
            <a:ext cx="7119937" cy="307777"/>
          </a:xfrm>
        </p:spPr>
        <p:txBody>
          <a:bodyPr/>
          <a:lstStyle>
            <a:lvl1pPr marL="0" indent="0">
              <a:buNone/>
              <a:defRPr sz="2000"/>
            </a:lvl1pPr>
          </a:lstStyle>
          <a:p>
            <a:pPr lvl="0"/>
            <a:r>
              <a:rPr lang="en-US"/>
              <a:t>Click to edit Master text styles</a:t>
            </a:r>
          </a:p>
        </p:txBody>
      </p:sp>
      <p:grpSp>
        <p:nvGrpSpPr>
          <p:cNvPr id="27" name="Group 26">
            <a:extLst>
              <a:ext uri="{FF2B5EF4-FFF2-40B4-BE49-F238E27FC236}">
                <a16:creationId xmlns:a16="http://schemas.microsoft.com/office/drawing/2014/main" id="{DA503992-05FC-415F-A97B-E9A0096BDBE0}"/>
              </a:ext>
            </a:extLst>
          </p:cNvPr>
          <p:cNvGrpSpPr/>
          <p:nvPr/>
        </p:nvGrpSpPr>
        <p:grpSpPr>
          <a:xfrm>
            <a:off x="4753863" y="5590952"/>
            <a:ext cx="7119937" cy="45719"/>
            <a:chOff x="5511800" y="2500839"/>
            <a:chExt cx="6146800" cy="45719"/>
          </a:xfrm>
        </p:grpSpPr>
        <p:cxnSp>
          <p:nvCxnSpPr>
            <p:cNvPr id="28" name="Straight Connector 27">
              <a:extLst>
                <a:ext uri="{FF2B5EF4-FFF2-40B4-BE49-F238E27FC236}">
                  <a16:creationId xmlns:a16="http://schemas.microsoft.com/office/drawing/2014/main" id="{09256341-5E23-47CD-BB33-D50E3DFDA0C7}"/>
                </a:ext>
              </a:extLst>
            </p:cNvPr>
            <p:cNvCxnSpPr>
              <a:cxnSpLocks/>
            </p:cNvCxnSpPr>
            <p:nvPr/>
          </p:nvCxnSpPr>
          <p:spPr>
            <a:xfrm>
              <a:off x="5511800" y="2523699"/>
              <a:ext cx="61468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id="{78191582-9910-4160-BCA4-77CB721C9596}"/>
                </a:ext>
              </a:extLst>
            </p:cNvPr>
            <p:cNvSpPr/>
            <p:nvPr/>
          </p:nvSpPr>
          <p:spPr>
            <a:xfrm>
              <a:off x="11201400" y="2500839"/>
              <a:ext cx="457200"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100000"/>
                </a:lnSpc>
              </a:pPr>
              <a:endParaRPr lang="en-US"/>
            </a:p>
          </p:txBody>
        </p:sp>
      </p:grpSp>
      <p:sp>
        <p:nvSpPr>
          <p:cNvPr id="30" name="Text Placeholder 23">
            <a:extLst>
              <a:ext uri="{FF2B5EF4-FFF2-40B4-BE49-F238E27FC236}">
                <a16:creationId xmlns:a16="http://schemas.microsoft.com/office/drawing/2014/main" id="{AEEBFDF9-6E80-476D-AE61-0B08934A3491}"/>
              </a:ext>
            </a:extLst>
          </p:cNvPr>
          <p:cNvSpPr>
            <a:spLocks noGrp="1"/>
          </p:cNvSpPr>
          <p:nvPr>
            <p:ph type="body" sz="quarter" idx="15"/>
          </p:nvPr>
        </p:nvSpPr>
        <p:spPr>
          <a:xfrm>
            <a:off x="4753864" y="6014374"/>
            <a:ext cx="7119937" cy="307777"/>
          </a:xfrm>
        </p:spPr>
        <p:txBody>
          <a:bodyPr/>
          <a:lstStyle>
            <a:lvl1pPr marL="0" indent="0">
              <a:buNone/>
              <a:defRPr sz="2000"/>
            </a:lvl1pPr>
          </a:lstStyle>
          <a:p>
            <a:pPr lvl="0"/>
            <a:r>
              <a:rPr lang="en-US"/>
              <a:t>Click to edit Master text styles</a:t>
            </a:r>
          </a:p>
        </p:txBody>
      </p:sp>
    </p:spTree>
    <p:extLst>
      <p:ext uri="{BB962C8B-B14F-4D97-AF65-F5344CB8AC3E}">
        <p14:creationId xmlns:p14="http://schemas.microsoft.com/office/powerpoint/2010/main" val="8887762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37160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736355449"/>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3"/>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100490920"/>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439284439"/>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524375056"/>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0"/>
            <a:ext cx="4892040" cy="9350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0"/>
            <a:ext cx="4892040" cy="938212"/>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8CE10F07-B8D9-4B69-A567-8BEDE6973D9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055315516"/>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7"/>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285292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09"/>
            <a:ext cx="285292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19503823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1828800"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09"/>
            <a:ext cx="1828800"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376329262"/>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540464044"/>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8962"/>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197933881"/>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inserts</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449703101"/>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Agenda_2">
    <p:spTree>
      <p:nvGrpSpPr>
        <p:cNvPr id="1" name=""/>
        <p:cNvGrpSpPr/>
        <p:nvPr/>
      </p:nvGrpSpPr>
      <p:grpSpPr>
        <a:xfrm>
          <a:off x="0" y="0"/>
          <a:ext cx="0" cy="0"/>
          <a:chOff x="0" y="0"/>
          <a:chExt cx="0" cy="0"/>
        </a:xfrm>
      </p:grpSpPr>
      <p:sp>
        <p:nvSpPr>
          <p:cNvPr id="57" name="Rectangle 56">
            <a:extLst>
              <a:ext uri="{FF2B5EF4-FFF2-40B4-BE49-F238E27FC236}">
                <a16:creationId xmlns:a16="http://schemas.microsoft.com/office/drawing/2014/main" id="{2B7C9F5D-8422-484E-883B-225721682141}"/>
              </a:ext>
            </a:extLst>
          </p:cNvPr>
          <p:cNvSpPr/>
          <p:nvPr/>
        </p:nvSpPr>
        <p:spPr bwMode="auto">
          <a:xfrm>
            <a:off x="0" y="0"/>
            <a:ext cx="475488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63" name="Text Placeholder 2">
            <a:extLst>
              <a:ext uri="{FF2B5EF4-FFF2-40B4-BE49-F238E27FC236}">
                <a16:creationId xmlns:a16="http://schemas.microsoft.com/office/drawing/2014/main" id="{A136B6FB-4787-4B76-A770-A4F208E64449}"/>
              </a:ext>
            </a:extLst>
          </p:cNvPr>
          <p:cNvSpPr>
            <a:spLocks noGrp="1"/>
          </p:cNvSpPr>
          <p:nvPr>
            <p:ph type="body" sz="quarter" idx="11"/>
          </p:nvPr>
        </p:nvSpPr>
        <p:spPr>
          <a:xfrm>
            <a:off x="5038404" y="1449388"/>
            <a:ext cx="6570984" cy="5065712"/>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64" name="Straight Connector 63">
            <a:extLst>
              <a:ext uri="{FF2B5EF4-FFF2-40B4-BE49-F238E27FC236}">
                <a16:creationId xmlns:a16="http://schemas.microsoft.com/office/drawing/2014/main" id="{9192ADBF-FECE-4F1C-B91E-1F195E0F8576}"/>
              </a:ext>
              <a:ext uri="{C183D7F6-B498-43B3-948B-1728B52AA6E4}">
                <adec:decorative xmlns:adec="http://schemas.microsoft.com/office/drawing/2017/decorative" val="1"/>
              </a:ext>
            </a:extLst>
          </p:cNvPr>
          <p:cNvCxnSpPr>
            <a:cxnSpLocks/>
          </p:cNvCxnSpPr>
          <p:nvPr/>
        </p:nvCxnSpPr>
        <p:spPr>
          <a:xfrm>
            <a:off x="5036975" y="1158876"/>
            <a:ext cx="6572413" cy="0"/>
          </a:xfrm>
          <a:prstGeom prst="line">
            <a:avLst/>
          </a:prstGeom>
          <a:ln w="57150">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pic>
        <p:nvPicPr>
          <p:cNvPr id="42" name="Picture 41">
            <a:extLst>
              <a:ext uri="{FF2B5EF4-FFF2-40B4-BE49-F238E27FC236}">
                <a16:creationId xmlns:a16="http://schemas.microsoft.com/office/drawing/2014/main" id="{8917CC4F-008C-4171-AE1F-1E8A48642C0D}"/>
              </a:ext>
            </a:extLst>
          </p:cNvPr>
          <p:cNvPicPr>
            <a:picLocks noChangeAspect="1"/>
          </p:cNvPicPr>
          <p:nvPr/>
        </p:nvPicPr>
        <p:blipFill>
          <a:blip r:embed="rId2"/>
          <a:srcRect r="50009" b="34605"/>
          <a:stretch>
            <a:fillRect/>
          </a:stretch>
        </p:blipFill>
        <p:spPr>
          <a:xfrm>
            <a:off x="749300" y="1595199"/>
            <a:ext cx="3999682" cy="5262803"/>
          </a:xfrm>
          <a:custGeom>
            <a:avLst/>
            <a:gdLst>
              <a:gd name="connsiteX0" fmla="*/ 0 w 4320389"/>
              <a:gd name="connsiteY0" fmla="*/ 0 h 5684791"/>
              <a:gd name="connsiteX1" fmla="*/ 4320389 w 4320389"/>
              <a:gd name="connsiteY1" fmla="*/ 0 h 5684791"/>
              <a:gd name="connsiteX2" fmla="*/ 4320389 w 4320389"/>
              <a:gd name="connsiteY2" fmla="*/ 5684791 h 5684791"/>
              <a:gd name="connsiteX3" fmla="*/ 0 w 4320389"/>
              <a:gd name="connsiteY3" fmla="*/ 5684791 h 5684791"/>
            </a:gdLst>
            <a:ahLst/>
            <a:cxnLst>
              <a:cxn ang="0">
                <a:pos x="connsiteX0" y="connsiteY0"/>
              </a:cxn>
              <a:cxn ang="0">
                <a:pos x="connsiteX1" y="connsiteY1"/>
              </a:cxn>
              <a:cxn ang="0">
                <a:pos x="connsiteX2" y="connsiteY2"/>
              </a:cxn>
              <a:cxn ang="0">
                <a:pos x="connsiteX3" y="connsiteY3"/>
              </a:cxn>
            </a:cxnLst>
            <a:rect l="l" t="t" r="r" b="b"/>
            <a:pathLst>
              <a:path w="4320389" h="5684791">
                <a:moveTo>
                  <a:pt x="0" y="0"/>
                </a:moveTo>
                <a:lnTo>
                  <a:pt x="4320389" y="0"/>
                </a:lnTo>
                <a:lnTo>
                  <a:pt x="4320389" y="5684791"/>
                </a:lnTo>
                <a:lnTo>
                  <a:pt x="0" y="5684791"/>
                </a:lnTo>
                <a:close/>
              </a:path>
            </a:pathLst>
          </a:custGeom>
        </p:spPr>
      </p:pic>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457200"/>
            <a:ext cx="3674736" cy="1107996"/>
          </a:xfrm>
        </p:spPr>
        <p:txBody>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32722007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60">
          <p15:clr>
            <a:srgbClr val="A4A3A4"/>
          </p15:clr>
        </p15:guide>
        <p15:guide id="20" pos="4937">
          <p15:clr>
            <a:srgbClr val="A4A3A4"/>
          </p15:clr>
        </p15:guide>
        <p15:guide id="21" pos="5120">
          <p15:clr>
            <a:srgbClr val="A4A3A4"/>
          </p15:clr>
        </p15:guide>
        <p15:guide id="22" pos="5529">
          <p15:clr>
            <a:srgbClr val="A4A3A4"/>
          </p15:clr>
        </p15:guide>
        <p15:guide id="23" pos="5712">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inserts</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40783833"/>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userDrawn="1"/>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userDrawn="1"/>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69122576"/>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853243721"/>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Developer Code Layout full pa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userDrawn="1"/>
        </p:nvSpPr>
        <p:spPr bwMode="auto">
          <a:xfrm>
            <a:off x="0" y="0"/>
            <a:ext cx="12192000"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0"/>
            <a:ext cx="3788358" cy="493776"/>
          </a:xfrm>
          <a:gradFill flip="none" rotWithShape="1">
            <a:gsLst>
              <a:gs pos="0">
                <a:srgbClr val="000000"/>
              </a:gs>
              <a:gs pos="99000">
                <a:srgbClr val="000000"/>
              </a:gs>
              <a:gs pos="99000">
                <a:schemeClr val="accent1"/>
              </a:gs>
            </a:gsLst>
            <a:lin ang="10800000" scaled="1"/>
            <a:tileRect/>
          </a:gradFill>
        </p:spPr>
        <p:txBody>
          <a:bodyPr vert="horz" wrap="square" lIns="585216" tIns="91440" rIns="0" bIns="91440" rtlCol="0">
            <a:spAutoFit/>
          </a:bodyPr>
          <a:lstStyle>
            <a:lvl1pPr marL="0" indent="0">
              <a:buNone/>
              <a:defRPr lang="en-US" sz="1999" dirty="0">
                <a:solidFill>
                  <a:srgbClr val="FFFFFF"/>
                </a:solidFill>
                <a:latin typeface="+mj-lt"/>
              </a:defRPr>
            </a:lvl1pPr>
          </a:lstStyle>
          <a:p>
            <a:pPr marL="0" lvl="0" indent="0">
              <a:buNone/>
            </a:pPr>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91438" y="710247"/>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1129608617"/>
      </p:ext>
    </p:extLst>
  </p:cSld>
  <p:clrMapOvr>
    <a:masterClrMapping/>
  </p:clrMapOvr>
  <p:transition>
    <p:fade/>
  </p:transition>
  <p:extLst>
    <p:ext uri="{DCECCB84-F9BA-43D5-87BE-67443E8EF086}">
      <p15:sldGuideLst xmlns:p15="http://schemas.microsoft.com/office/powerpoint/2012/main">
        <p15:guide id="2" orient="horz" pos="438">
          <p15:clr>
            <a:srgbClr val="5ACBF0"/>
          </p15:clr>
        </p15:guide>
        <p15:guide id="3" orient="horz" pos="288">
          <p15:clr>
            <a:srgbClr val="5ACBF0"/>
          </p15:clr>
        </p15:guide>
      </p15:sldGuideLst>
    </p:ext>
  </p:extLs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userDrawn="1"/>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2385158174"/>
      </p:ext>
    </p:extLst>
  </p:cSld>
  <p:clrMapOvr>
    <a:masterClrMapping/>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Code Bottom">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39477256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Code Top">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492443"/>
          </a:xfrm>
        </p:spPr>
        <p:txBody>
          <a:bodyPr/>
          <a:lstStyle>
            <a:lvl1pPr>
              <a:defRPr sz="3200">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366036248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Code Right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3" y="457200"/>
            <a:ext cx="4040887" cy="492443"/>
          </a:xfrm>
        </p:spPr>
        <p:txBody>
          <a:bodyPr/>
          <a:lstStyle>
            <a:lvl1pPr>
              <a:defRPr sz="320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userDrawn="1"/>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187847111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Code Left s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userDrawn="1"/>
        </p:nvSpPr>
        <p:spPr bwMode="auto">
          <a:xfrm>
            <a:off x="-2"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49" y="457200"/>
            <a:ext cx="4031233" cy="492443"/>
          </a:xfrm>
        </p:spPr>
        <p:txBody>
          <a:bodyPr/>
          <a:lstStyle>
            <a:lvl1pPr>
              <a:defRPr sz="3200">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199"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323808056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8DC8E8"/>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117746235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1_Agenda_2">
    <p:spTree>
      <p:nvGrpSpPr>
        <p:cNvPr id="1" name=""/>
        <p:cNvGrpSpPr/>
        <p:nvPr/>
      </p:nvGrpSpPr>
      <p:grpSpPr>
        <a:xfrm>
          <a:off x="0" y="0"/>
          <a:ext cx="0" cy="0"/>
          <a:chOff x="0" y="0"/>
          <a:chExt cx="0" cy="0"/>
        </a:xfrm>
      </p:grpSpPr>
      <p:sp>
        <p:nvSpPr>
          <p:cNvPr id="57" name="Rectangle 56">
            <a:extLst>
              <a:ext uri="{FF2B5EF4-FFF2-40B4-BE49-F238E27FC236}">
                <a16:creationId xmlns:a16="http://schemas.microsoft.com/office/drawing/2014/main" id="{2B7C9F5D-8422-484E-883B-225721682141}"/>
              </a:ext>
            </a:extLst>
          </p:cNvPr>
          <p:cNvSpPr/>
          <p:nvPr/>
        </p:nvSpPr>
        <p:spPr bwMode="auto">
          <a:xfrm>
            <a:off x="0" y="0"/>
            <a:ext cx="475488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457200"/>
            <a:ext cx="3674736" cy="1107996"/>
          </a:xfrm>
        </p:spPr>
        <p:txBody>
          <a:bodyPr/>
          <a:lstStyle>
            <a:lvl1pPr>
              <a:defRPr>
                <a:solidFill>
                  <a:schemeClr val="bg1"/>
                </a:solidFill>
              </a:defRPr>
            </a:lvl1pPr>
          </a:lstStyle>
          <a:p>
            <a:r>
              <a:rPr lang="en-US"/>
              <a:t>Click to edit Master title style</a:t>
            </a:r>
          </a:p>
        </p:txBody>
      </p:sp>
      <p:sp>
        <p:nvSpPr>
          <p:cNvPr id="63" name="Text Placeholder 2">
            <a:extLst>
              <a:ext uri="{FF2B5EF4-FFF2-40B4-BE49-F238E27FC236}">
                <a16:creationId xmlns:a16="http://schemas.microsoft.com/office/drawing/2014/main" id="{A136B6FB-4787-4B76-A770-A4F208E64449}"/>
              </a:ext>
            </a:extLst>
          </p:cNvPr>
          <p:cNvSpPr>
            <a:spLocks noGrp="1"/>
          </p:cNvSpPr>
          <p:nvPr>
            <p:ph type="body" sz="quarter" idx="11"/>
          </p:nvPr>
        </p:nvSpPr>
        <p:spPr>
          <a:xfrm>
            <a:off x="5038404" y="1449388"/>
            <a:ext cx="6570984" cy="5065712"/>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64" name="Straight Connector 63">
            <a:extLst>
              <a:ext uri="{FF2B5EF4-FFF2-40B4-BE49-F238E27FC236}">
                <a16:creationId xmlns:a16="http://schemas.microsoft.com/office/drawing/2014/main" id="{9192ADBF-FECE-4F1C-B91E-1F195E0F8576}"/>
              </a:ext>
              <a:ext uri="{C183D7F6-B498-43B3-948B-1728B52AA6E4}">
                <adec:decorative xmlns:adec="http://schemas.microsoft.com/office/drawing/2017/decorative" val="1"/>
              </a:ext>
            </a:extLst>
          </p:cNvPr>
          <p:cNvCxnSpPr>
            <a:cxnSpLocks/>
          </p:cNvCxnSpPr>
          <p:nvPr/>
        </p:nvCxnSpPr>
        <p:spPr>
          <a:xfrm>
            <a:off x="5036975" y="1158876"/>
            <a:ext cx="6572413" cy="0"/>
          </a:xfrm>
          <a:prstGeom prst="line">
            <a:avLst/>
          </a:prstGeom>
          <a:ln w="57150">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340619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Demo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167194878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Section Titl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8DC8E8"/>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142286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Section Titl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114336039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263735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Blank 2">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1090975"/>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2"/>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250515320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2260F0-3B82-42BA-B589-CF135C0EDC19}"/>
              </a:ext>
            </a:extLst>
          </p:cNvPr>
          <p:cNvSpPr>
            <a:spLocks noGrp="1"/>
          </p:cNvSpPr>
          <p:nvPr>
            <p:ph type="title" hasCustomPrompt="1"/>
          </p:nvPr>
        </p:nvSpPr>
        <p:spPr>
          <a:xfrm>
            <a:off x="459512" y="1542474"/>
            <a:ext cx="5765797" cy="2493817"/>
          </a:xfrm>
          <a:prstGeom prst="rect">
            <a:avLst/>
          </a:prstGeom>
        </p:spPr>
        <p:txBody>
          <a:bodyPr anchor="b"/>
          <a:lstStyle>
            <a:lvl1pPr algn="l">
              <a:defRPr sz="5867" b="1">
                <a:solidFill>
                  <a:schemeClr val="bg2">
                    <a:lumMod val="25000"/>
                  </a:schemeClr>
                </a:solidFill>
              </a:defRPr>
            </a:lvl1pPr>
          </a:lstStyle>
          <a:p>
            <a:r>
              <a:rPr lang="en-US"/>
              <a:t>Click to add text</a:t>
            </a:r>
          </a:p>
        </p:txBody>
      </p:sp>
      <p:sp>
        <p:nvSpPr>
          <p:cNvPr id="11" name="Text Placeholder 10">
            <a:extLst>
              <a:ext uri="{FF2B5EF4-FFF2-40B4-BE49-F238E27FC236}">
                <a16:creationId xmlns:a16="http://schemas.microsoft.com/office/drawing/2014/main" id="{FCF0DF4D-9F40-4EAF-BF6B-8B6EE903E78D}"/>
              </a:ext>
            </a:extLst>
          </p:cNvPr>
          <p:cNvSpPr>
            <a:spLocks noGrp="1"/>
          </p:cNvSpPr>
          <p:nvPr>
            <p:ph type="body" sz="quarter" idx="11"/>
          </p:nvPr>
        </p:nvSpPr>
        <p:spPr>
          <a:xfrm>
            <a:off x="459513" y="4174644"/>
            <a:ext cx="4638960" cy="905933"/>
          </a:xfrm>
          <a:prstGeom prst="rect">
            <a:avLst/>
          </a:prstGeom>
        </p:spPr>
        <p:txBody>
          <a:bodyPr/>
          <a:lstStyle>
            <a:lvl1pPr marL="0" indent="0" algn="l">
              <a:buNone/>
              <a:defRPr>
                <a:solidFill>
                  <a:schemeClr val="bg2">
                    <a:lumMod val="25000"/>
                  </a:schemeClr>
                </a:solidFill>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2927025288"/>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cSld name="Blank 12 Column">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956225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Agenda_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457200"/>
            <a:ext cx="7355587" cy="553998"/>
          </a:xfrm>
        </p:spPr>
        <p:txBody>
          <a:bodyPr/>
          <a:lstStyle/>
          <a:p>
            <a:r>
              <a:rPr lang="en-US"/>
              <a:t>Click to edit Master title style</a:t>
            </a:r>
          </a:p>
        </p:txBody>
      </p:sp>
      <p:sp>
        <p:nvSpPr>
          <p:cNvPr id="4" name="Title 1">
            <a:extLst>
              <a:ext uri="{FF2B5EF4-FFF2-40B4-BE49-F238E27FC236}">
                <a16:creationId xmlns:a16="http://schemas.microsoft.com/office/drawing/2014/main" id="{2AEBF398-A5A0-4858-9318-DB66D7AFE7A9}"/>
              </a:ext>
            </a:extLst>
          </p:cNvPr>
          <p:cNvSpPr txBox="1">
            <a:spLocks/>
          </p:cNvSpPr>
          <p:nvPr/>
        </p:nvSpPr>
        <p:spPr>
          <a:xfrm>
            <a:off x="588963" y="-866933"/>
            <a:ext cx="11017250" cy="554038"/>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endParaRPr lang="en-IN"/>
          </a:p>
        </p:txBody>
      </p:sp>
      <p:grpSp>
        <p:nvGrpSpPr>
          <p:cNvPr id="5" name="Group 4">
            <a:extLst>
              <a:ext uri="{FF2B5EF4-FFF2-40B4-BE49-F238E27FC236}">
                <a16:creationId xmlns:a16="http://schemas.microsoft.com/office/drawing/2014/main" id="{CCBC7E84-9D9C-435F-AABD-DB40C589F10C}"/>
              </a:ext>
            </a:extLst>
          </p:cNvPr>
          <p:cNvGrpSpPr/>
          <p:nvPr/>
        </p:nvGrpSpPr>
        <p:grpSpPr>
          <a:xfrm>
            <a:off x="588262" y="2074260"/>
            <a:ext cx="7119937" cy="45719"/>
            <a:chOff x="5511800" y="2500839"/>
            <a:chExt cx="6146800" cy="45719"/>
          </a:xfrm>
        </p:grpSpPr>
        <p:cxnSp>
          <p:nvCxnSpPr>
            <p:cNvPr id="6" name="Straight Connector 5">
              <a:extLst>
                <a:ext uri="{FF2B5EF4-FFF2-40B4-BE49-F238E27FC236}">
                  <a16:creationId xmlns:a16="http://schemas.microsoft.com/office/drawing/2014/main" id="{BF06318A-B790-4ED7-8FB9-B3548C1C0150}"/>
                </a:ext>
              </a:extLst>
            </p:cNvPr>
            <p:cNvCxnSpPr>
              <a:cxnSpLocks/>
            </p:cNvCxnSpPr>
            <p:nvPr/>
          </p:nvCxnSpPr>
          <p:spPr>
            <a:xfrm>
              <a:off x="5511800" y="2523699"/>
              <a:ext cx="61468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BA14F730-1F26-481D-AD1C-DD49FECED44D}"/>
                </a:ext>
              </a:extLst>
            </p:cNvPr>
            <p:cNvSpPr/>
            <p:nvPr/>
          </p:nvSpPr>
          <p:spPr>
            <a:xfrm>
              <a:off x="11201400" y="2500839"/>
              <a:ext cx="457200"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100000"/>
                </a:lnSpc>
              </a:pPr>
              <a:endParaRPr lang="en-US"/>
            </a:p>
          </p:txBody>
        </p:sp>
      </p:grpSp>
      <p:grpSp>
        <p:nvGrpSpPr>
          <p:cNvPr id="8" name="Group 7">
            <a:extLst>
              <a:ext uri="{FF2B5EF4-FFF2-40B4-BE49-F238E27FC236}">
                <a16:creationId xmlns:a16="http://schemas.microsoft.com/office/drawing/2014/main" id="{551E1B4E-CEBF-4D91-A3D0-A346133D732A}"/>
              </a:ext>
            </a:extLst>
          </p:cNvPr>
          <p:cNvGrpSpPr/>
          <p:nvPr/>
        </p:nvGrpSpPr>
        <p:grpSpPr>
          <a:xfrm>
            <a:off x="588262" y="3115922"/>
            <a:ext cx="7119937" cy="45719"/>
            <a:chOff x="5511800" y="2500839"/>
            <a:chExt cx="6146800" cy="45719"/>
          </a:xfrm>
        </p:grpSpPr>
        <p:cxnSp>
          <p:nvCxnSpPr>
            <p:cNvPr id="9" name="Straight Connector 8">
              <a:extLst>
                <a:ext uri="{FF2B5EF4-FFF2-40B4-BE49-F238E27FC236}">
                  <a16:creationId xmlns:a16="http://schemas.microsoft.com/office/drawing/2014/main" id="{B9BB847F-73D8-4628-9194-A3F50570B8D8}"/>
                </a:ext>
              </a:extLst>
            </p:cNvPr>
            <p:cNvCxnSpPr>
              <a:cxnSpLocks/>
            </p:cNvCxnSpPr>
            <p:nvPr/>
          </p:nvCxnSpPr>
          <p:spPr>
            <a:xfrm>
              <a:off x="5511800" y="2523699"/>
              <a:ext cx="61468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D6975D2F-E38C-4C50-80D2-856644B26F61}"/>
                </a:ext>
              </a:extLst>
            </p:cNvPr>
            <p:cNvSpPr/>
            <p:nvPr/>
          </p:nvSpPr>
          <p:spPr>
            <a:xfrm>
              <a:off x="11201400" y="2500839"/>
              <a:ext cx="457200"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100000"/>
                </a:lnSpc>
              </a:pPr>
              <a:endParaRPr lang="en-US"/>
            </a:p>
          </p:txBody>
        </p:sp>
      </p:grpSp>
      <p:grpSp>
        <p:nvGrpSpPr>
          <p:cNvPr id="11" name="Group 10">
            <a:extLst>
              <a:ext uri="{FF2B5EF4-FFF2-40B4-BE49-F238E27FC236}">
                <a16:creationId xmlns:a16="http://schemas.microsoft.com/office/drawing/2014/main" id="{119DAF95-829A-4AE1-BF27-69D2E6C6F952}"/>
              </a:ext>
            </a:extLst>
          </p:cNvPr>
          <p:cNvGrpSpPr/>
          <p:nvPr/>
        </p:nvGrpSpPr>
        <p:grpSpPr>
          <a:xfrm>
            <a:off x="588262" y="4157584"/>
            <a:ext cx="7119937" cy="45719"/>
            <a:chOff x="5511800" y="2500839"/>
            <a:chExt cx="6146800" cy="45719"/>
          </a:xfrm>
        </p:grpSpPr>
        <p:cxnSp>
          <p:nvCxnSpPr>
            <p:cNvPr id="12" name="Straight Connector 11">
              <a:extLst>
                <a:ext uri="{FF2B5EF4-FFF2-40B4-BE49-F238E27FC236}">
                  <a16:creationId xmlns:a16="http://schemas.microsoft.com/office/drawing/2014/main" id="{A168340F-68F6-48E7-B1C9-DA9F824761F1}"/>
                </a:ext>
              </a:extLst>
            </p:cNvPr>
            <p:cNvCxnSpPr>
              <a:cxnSpLocks/>
            </p:cNvCxnSpPr>
            <p:nvPr/>
          </p:nvCxnSpPr>
          <p:spPr>
            <a:xfrm>
              <a:off x="5511800" y="2523699"/>
              <a:ext cx="61468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00152C76-A98C-4058-B1B1-03DE54DB0678}"/>
                </a:ext>
              </a:extLst>
            </p:cNvPr>
            <p:cNvSpPr/>
            <p:nvPr/>
          </p:nvSpPr>
          <p:spPr>
            <a:xfrm>
              <a:off x="11201400" y="2500839"/>
              <a:ext cx="457200"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100000"/>
                </a:lnSpc>
              </a:pPr>
              <a:endParaRPr lang="en-US"/>
            </a:p>
          </p:txBody>
        </p:sp>
      </p:grpSp>
      <p:grpSp>
        <p:nvGrpSpPr>
          <p:cNvPr id="14" name="Group 13">
            <a:extLst>
              <a:ext uri="{FF2B5EF4-FFF2-40B4-BE49-F238E27FC236}">
                <a16:creationId xmlns:a16="http://schemas.microsoft.com/office/drawing/2014/main" id="{1AEE5C4B-A08A-4382-8B79-217D5922B4DE}"/>
              </a:ext>
            </a:extLst>
          </p:cNvPr>
          <p:cNvGrpSpPr/>
          <p:nvPr/>
        </p:nvGrpSpPr>
        <p:grpSpPr>
          <a:xfrm>
            <a:off x="588262" y="5199246"/>
            <a:ext cx="7119937" cy="45719"/>
            <a:chOff x="5511800" y="2500839"/>
            <a:chExt cx="6146800" cy="45719"/>
          </a:xfrm>
        </p:grpSpPr>
        <p:cxnSp>
          <p:nvCxnSpPr>
            <p:cNvPr id="15" name="Straight Connector 14">
              <a:extLst>
                <a:ext uri="{FF2B5EF4-FFF2-40B4-BE49-F238E27FC236}">
                  <a16:creationId xmlns:a16="http://schemas.microsoft.com/office/drawing/2014/main" id="{5428AE37-6AD9-4B12-838E-EF8FEAA0CC18}"/>
                </a:ext>
              </a:extLst>
            </p:cNvPr>
            <p:cNvCxnSpPr>
              <a:cxnSpLocks/>
            </p:cNvCxnSpPr>
            <p:nvPr/>
          </p:nvCxnSpPr>
          <p:spPr>
            <a:xfrm>
              <a:off x="5511800" y="2523699"/>
              <a:ext cx="61468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2F5CE46F-47DF-4B4B-8EC1-E20C9AFF2793}"/>
                </a:ext>
              </a:extLst>
            </p:cNvPr>
            <p:cNvSpPr/>
            <p:nvPr/>
          </p:nvSpPr>
          <p:spPr>
            <a:xfrm>
              <a:off x="11201400" y="2500839"/>
              <a:ext cx="457200"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100000"/>
                </a:lnSpc>
              </a:pPr>
              <a:endParaRPr lang="en-US"/>
            </a:p>
          </p:txBody>
        </p:sp>
      </p:grpSp>
      <p:sp>
        <p:nvSpPr>
          <p:cNvPr id="24" name="Text Placeholder 23">
            <a:extLst>
              <a:ext uri="{FF2B5EF4-FFF2-40B4-BE49-F238E27FC236}">
                <a16:creationId xmlns:a16="http://schemas.microsoft.com/office/drawing/2014/main" id="{FA225A8B-1EC4-42B7-8C97-73FFC4D1334D}"/>
              </a:ext>
            </a:extLst>
          </p:cNvPr>
          <p:cNvSpPr>
            <a:spLocks noGrp="1"/>
          </p:cNvSpPr>
          <p:nvPr>
            <p:ph type="body" sz="quarter" idx="10"/>
          </p:nvPr>
        </p:nvSpPr>
        <p:spPr>
          <a:xfrm>
            <a:off x="588263" y="1422400"/>
            <a:ext cx="7119937" cy="307777"/>
          </a:xfrm>
        </p:spPr>
        <p:txBody>
          <a:bodyPr/>
          <a:lstStyle>
            <a:lvl1pPr marL="0" indent="0">
              <a:buNone/>
              <a:defRPr sz="2000"/>
            </a:lvl1pPr>
          </a:lstStyle>
          <a:p>
            <a:pPr lvl="0"/>
            <a:r>
              <a:rPr lang="en-US"/>
              <a:t>Click to edit Master text styles</a:t>
            </a:r>
          </a:p>
        </p:txBody>
      </p:sp>
      <p:sp>
        <p:nvSpPr>
          <p:cNvPr id="25" name="Text Placeholder 23">
            <a:extLst>
              <a:ext uri="{FF2B5EF4-FFF2-40B4-BE49-F238E27FC236}">
                <a16:creationId xmlns:a16="http://schemas.microsoft.com/office/drawing/2014/main" id="{10CFB942-4708-4A95-B8CF-C260999A441E}"/>
              </a:ext>
            </a:extLst>
          </p:cNvPr>
          <p:cNvSpPr>
            <a:spLocks noGrp="1"/>
          </p:cNvSpPr>
          <p:nvPr>
            <p:ph type="body" sz="quarter" idx="11"/>
          </p:nvPr>
        </p:nvSpPr>
        <p:spPr>
          <a:xfrm>
            <a:off x="588263" y="2464062"/>
            <a:ext cx="7119937" cy="307777"/>
          </a:xfrm>
        </p:spPr>
        <p:txBody>
          <a:bodyPr/>
          <a:lstStyle>
            <a:lvl1pPr marL="0" indent="0">
              <a:buNone/>
              <a:defRPr sz="2000"/>
            </a:lvl1pPr>
          </a:lstStyle>
          <a:p>
            <a:pPr lvl="0"/>
            <a:r>
              <a:rPr lang="en-US"/>
              <a:t>Click to edit Master text styles</a:t>
            </a:r>
          </a:p>
        </p:txBody>
      </p:sp>
      <p:sp>
        <p:nvSpPr>
          <p:cNvPr id="26" name="Text Placeholder 23">
            <a:extLst>
              <a:ext uri="{FF2B5EF4-FFF2-40B4-BE49-F238E27FC236}">
                <a16:creationId xmlns:a16="http://schemas.microsoft.com/office/drawing/2014/main" id="{DEC062CE-C13D-4EF4-9588-77EC30480134}"/>
              </a:ext>
            </a:extLst>
          </p:cNvPr>
          <p:cNvSpPr>
            <a:spLocks noGrp="1"/>
          </p:cNvSpPr>
          <p:nvPr>
            <p:ph type="body" sz="quarter" idx="12"/>
          </p:nvPr>
        </p:nvSpPr>
        <p:spPr>
          <a:xfrm>
            <a:off x="588263" y="3505724"/>
            <a:ext cx="7119937" cy="307777"/>
          </a:xfrm>
        </p:spPr>
        <p:txBody>
          <a:bodyPr/>
          <a:lstStyle>
            <a:lvl1pPr marL="0" indent="0">
              <a:buNone/>
              <a:defRPr sz="2000"/>
            </a:lvl1pPr>
          </a:lstStyle>
          <a:p>
            <a:pPr lvl="0"/>
            <a:r>
              <a:rPr lang="en-US"/>
              <a:t>Click to edit Master text styles</a:t>
            </a:r>
          </a:p>
        </p:txBody>
      </p:sp>
      <p:sp>
        <p:nvSpPr>
          <p:cNvPr id="27" name="Text Placeholder 23">
            <a:extLst>
              <a:ext uri="{FF2B5EF4-FFF2-40B4-BE49-F238E27FC236}">
                <a16:creationId xmlns:a16="http://schemas.microsoft.com/office/drawing/2014/main" id="{F0BEAA64-5661-4F4F-BE86-B11440F17D9D}"/>
              </a:ext>
            </a:extLst>
          </p:cNvPr>
          <p:cNvSpPr>
            <a:spLocks noGrp="1"/>
          </p:cNvSpPr>
          <p:nvPr>
            <p:ph type="body" sz="quarter" idx="13"/>
          </p:nvPr>
        </p:nvSpPr>
        <p:spPr>
          <a:xfrm>
            <a:off x="588263" y="4547386"/>
            <a:ext cx="7119937" cy="307777"/>
          </a:xfrm>
        </p:spPr>
        <p:txBody>
          <a:bodyPr/>
          <a:lstStyle>
            <a:lvl1pPr marL="0" indent="0">
              <a:buNone/>
              <a:defRPr sz="2000"/>
            </a:lvl1pPr>
          </a:lstStyle>
          <a:p>
            <a:pPr lvl="0"/>
            <a:r>
              <a:rPr lang="en-US"/>
              <a:t>Click to edit Master text styles</a:t>
            </a:r>
          </a:p>
        </p:txBody>
      </p:sp>
      <p:sp>
        <p:nvSpPr>
          <p:cNvPr id="28" name="Text Placeholder 23">
            <a:extLst>
              <a:ext uri="{FF2B5EF4-FFF2-40B4-BE49-F238E27FC236}">
                <a16:creationId xmlns:a16="http://schemas.microsoft.com/office/drawing/2014/main" id="{F3E0719C-E8DD-47B8-B332-D4670047E34A}"/>
              </a:ext>
            </a:extLst>
          </p:cNvPr>
          <p:cNvSpPr>
            <a:spLocks noGrp="1"/>
          </p:cNvSpPr>
          <p:nvPr>
            <p:ph type="body" sz="quarter" idx="14"/>
          </p:nvPr>
        </p:nvSpPr>
        <p:spPr>
          <a:xfrm>
            <a:off x="588263" y="5589051"/>
            <a:ext cx="7119937" cy="307777"/>
          </a:xfrm>
        </p:spPr>
        <p:txBody>
          <a:bodyPr/>
          <a:lstStyle>
            <a:lvl1pPr marL="0" indent="0">
              <a:buNone/>
              <a:defRPr sz="2000"/>
            </a:lvl1pPr>
          </a:lstStyle>
          <a:p>
            <a:pPr lvl="0"/>
            <a:r>
              <a:rPr lang="en-US"/>
              <a:t>Click to edit Master text styles</a:t>
            </a:r>
          </a:p>
        </p:txBody>
      </p:sp>
      <p:pic>
        <p:nvPicPr>
          <p:cNvPr id="17" name="Picture 16">
            <a:extLst>
              <a:ext uri="{FF2B5EF4-FFF2-40B4-BE49-F238E27FC236}">
                <a16:creationId xmlns:a16="http://schemas.microsoft.com/office/drawing/2014/main" id="{D7E393C5-15ED-4B15-8543-EFCBD8AA47F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924800" y="0"/>
            <a:ext cx="4267200" cy="6858000"/>
          </a:xfrm>
          <a:prstGeom prst="rect">
            <a:avLst/>
          </a:prstGeom>
        </p:spPr>
      </p:pic>
      <p:sp>
        <p:nvSpPr>
          <p:cNvPr id="31" name="Picture Placeholder 30">
            <a:extLst>
              <a:ext uri="{FF2B5EF4-FFF2-40B4-BE49-F238E27FC236}">
                <a16:creationId xmlns:a16="http://schemas.microsoft.com/office/drawing/2014/main" id="{813E3B14-915C-49D3-B271-CF6AC9AB1CA7}"/>
              </a:ext>
            </a:extLst>
          </p:cNvPr>
          <p:cNvSpPr>
            <a:spLocks noGrp="1"/>
          </p:cNvSpPr>
          <p:nvPr>
            <p:ph type="pic" sz="quarter" idx="15"/>
          </p:nvPr>
        </p:nvSpPr>
        <p:spPr>
          <a:xfrm>
            <a:off x="7924800" y="38100"/>
            <a:ext cx="4267200" cy="6858000"/>
          </a:xfrm>
        </p:spPr>
        <p:txBody>
          <a:bodyPr anchor="ctr">
            <a:noAutofit/>
          </a:bodyPr>
          <a:lstStyle>
            <a:lvl1pPr marL="0" indent="0" algn="ctr">
              <a:buNone/>
              <a:defRPr>
                <a:solidFill>
                  <a:schemeClr val="tx1"/>
                </a:solidFill>
              </a:defRPr>
            </a:lvl1pPr>
          </a:lstStyle>
          <a:p>
            <a:endParaRPr lang="en-US"/>
          </a:p>
        </p:txBody>
      </p:sp>
    </p:spTree>
    <p:extLst>
      <p:ext uri="{BB962C8B-B14F-4D97-AF65-F5344CB8AC3E}">
        <p14:creationId xmlns:p14="http://schemas.microsoft.com/office/powerpoint/2010/main" val="147062266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56941464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3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8">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itle Only with sub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5" name="Text Placeholder 4">
            <a:extLst>
              <a:ext uri="{FF2B5EF4-FFF2-40B4-BE49-F238E27FC236}">
                <a16:creationId xmlns:a16="http://schemas.microsoft.com/office/drawing/2014/main" id="{274369FC-8793-431F-A2AD-11E648CF1B2B}"/>
              </a:ext>
            </a:extLst>
          </p:cNvPr>
          <p:cNvSpPr>
            <a:spLocks noGrp="1"/>
          </p:cNvSpPr>
          <p:nvPr>
            <p:ph type="body" sz="quarter" idx="10"/>
          </p:nvPr>
        </p:nvSpPr>
        <p:spPr>
          <a:xfrm>
            <a:off x="588263" y="1112838"/>
            <a:ext cx="11018520" cy="307777"/>
          </a:xfrm>
        </p:spPr>
        <p:txBody>
          <a:bodyPr/>
          <a:lstStyle>
            <a:lvl1pPr marL="0" indent="0" algn="l" defTabSz="932742" rtl="0" eaLnBrk="1" latinLnBrk="0" hangingPunct="1">
              <a:lnSpc>
                <a:spcPct val="100000"/>
              </a:lnSpc>
              <a:spcBef>
                <a:spcPct val="0"/>
              </a:spcBef>
              <a:buNone/>
              <a:defRPr lang="en-US" sz="2000" b="0" kern="1200" cap="none" spc="-50" baseline="0" dirty="0" smtClean="0">
                <a:ln w="3175">
                  <a:noFill/>
                </a:ln>
                <a:solidFill>
                  <a:schemeClr val="tx1"/>
                </a:solidFill>
                <a:effectLst/>
                <a:latin typeface="+mn-lt"/>
                <a:ea typeface="+mn-ea"/>
                <a:cs typeface="Segoe UI" pitchFamily="34" charset="0"/>
              </a:defRPr>
            </a:lvl1pPr>
          </a:lstStyle>
          <a:p>
            <a:pPr lvl="0"/>
            <a:r>
              <a:rPr lang="en-US"/>
              <a:t>Click to edit Master text styles</a:t>
            </a:r>
          </a:p>
        </p:txBody>
      </p:sp>
    </p:spTree>
    <p:extLst>
      <p:ext uri="{BB962C8B-B14F-4D97-AF65-F5344CB8AC3E}">
        <p14:creationId xmlns:p14="http://schemas.microsoft.com/office/powerpoint/2010/main" val="113619023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3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8">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152981483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 Box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E02728-7624-466E-ACED-98E59EEFFCAC}"/>
              </a:ext>
            </a:extLst>
          </p:cNvPr>
          <p:cNvSpPr>
            <a:spLocks noGrp="1"/>
          </p:cNvSpPr>
          <p:nvPr>
            <p:ph type="title" hasCustomPrompt="1"/>
          </p:nvPr>
        </p:nvSpPr>
        <p:spPr>
          <a:xfrm>
            <a:off x="838200" y="1440873"/>
            <a:ext cx="10515600" cy="720871"/>
          </a:xfrm>
          <a:prstGeom prst="rect">
            <a:avLst/>
          </a:prstGeom>
        </p:spPr>
        <p:txBody>
          <a:bodyPr/>
          <a:lstStyle>
            <a:lvl1pPr>
              <a:defRPr>
                <a:solidFill>
                  <a:schemeClr val="bg2">
                    <a:lumMod val="25000"/>
                  </a:schemeClr>
                </a:solidFill>
              </a:defRPr>
            </a:lvl1pPr>
          </a:lstStyle>
          <a:p>
            <a:r>
              <a:rPr lang="en-US"/>
              <a:t>Click to add text</a:t>
            </a:r>
          </a:p>
        </p:txBody>
      </p:sp>
      <p:sp>
        <p:nvSpPr>
          <p:cNvPr id="8" name="Content Placeholder 7">
            <a:extLst>
              <a:ext uri="{FF2B5EF4-FFF2-40B4-BE49-F238E27FC236}">
                <a16:creationId xmlns:a16="http://schemas.microsoft.com/office/drawing/2014/main" id="{60B5AA76-7C9A-462D-8CA3-178CA16824F7}"/>
              </a:ext>
            </a:extLst>
          </p:cNvPr>
          <p:cNvSpPr>
            <a:spLocks noGrp="1"/>
          </p:cNvSpPr>
          <p:nvPr>
            <p:ph sz="quarter" idx="10" hasCustomPrompt="1"/>
          </p:nvPr>
        </p:nvSpPr>
        <p:spPr>
          <a:xfrm>
            <a:off x="838200" y="2372785"/>
            <a:ext cx="10515600" cy="3297767"/>
          </a:xfrm>
          <a:prstGeom prst="rect">
            <a:avLst/>
          </a:prstGeom>
        </p:spPr>
        <p:txBody>
          <a:bodyPr/>
          <a:lstStyle>
            <a:lvl1pPr>
              <a:defRPr>
                <a:solidFill>
                  <a:schemeClr val="bg2">
                    <a:lumMod val="25000"/>
                  </a:schemeClr>
                </a:solidFill>
              </a:defRPr>
            </a:lvl1pPr>
            <a:lvl2pPr>
              <a:defRPr>
                <a:solidFill>
                  <a:schemeClr val="bg2">
                    <a:lumMod val="25000"/>
                  </a:schemeClr>
                </a:solidFill>
              </a:defRPr>
            </a:lvl2pPr>
            <a:lvl3pPr>
              <a:defRPr>
                <a:solidFill>
                  <a:schemeClr val="bg2">
                    <a:lumMod val="25000"/>
                  </a:schemeClr>
                </a:solidFill>
              </a:defRPr>
            </a:lvl3pPr>
            <a:lvl4pPr>
              <a:defRPr>
                <a:solidFill>
                  <a:schemeClr val="bg2">
                    <a:lumMod val="25000"/>
                  </a:schemeClr>
                </a:solidFill>
              </a:defRPr>
            </a:lvl4pPr>
            <a:lvl5pPr>
              <a:defRPr>
                <a:solidFill>
                  <a:schemeClr val="bg2">
                    <a:lumMod val="25000"/>
                  </a:schemeClr>
                </a:solidFill>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3053813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67730363"/>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6356873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7182329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2305911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4255067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5569991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26874773"/>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53896976"/>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26276201"/>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title and content with picture coll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2" y="457200"/>
            <a:ext cx="5190237" cy="553998"/>
          </a:xfrm>
        </p:spPr>
        <p:txBody>
          <a:bodyPr/>
          <a:lstStyle/>
          <a:p>
            <a:r>
              <a:rPr lang="en-US"/>
              <a:t>Click to edit Master title style</a:t>
            </a:r>
          </a:p>
        </p:txBody>
      </p:sp>
      <p:pic>
        <p:nvPicPr>
          <p:cNvPr id="3" name="Picture 2" descr="A collage of people from different culture">
            <a:extLst>
              <a:ext uri="{FF2B5EF4-FFF2-40B4-BE49-F238E27FC236}">
                <a16:creationId xmlns:a16="http://schemas.microsoft.com/office/drawing/2014/main" id="{F1C5E49B-3E17-4FA0-ACC9-56B9CF7CE292}"/>
              </a:ext>
            </a:extLst>
          </p:cNvPr>
          <p:cNvPicPr>
            <a:picLocks noChangeAspect="1"/>
          </p:cNvPicPr>
          <p:nvPr/>
        </p:nvPicPr>
        <p:blipFill rotWithShape="1">
          <a:blip r:embed="rId2"/>
          <a:srcRect l="4666" r="4440"/>
          <a:stretch/>
        </p:blipFill>
        <p:spPr>
          <a:xfrm>
            <a:off x="5951538" y="0"/>
            <a:ext cx="6240462" cy="6858000"/>
          </a:xfrm>
          <a:prstGeom prst="rect">
            <a:avLst/>
          </a:prstGeom>
        </p:spPr>
      </p:pic>
      <p:sp>
        <p:nvSpPr>
          <p:cNvPr id="4" name="Text Placeholder 3">
            <a:extLst>
              <a:ext uri="{FF2B5EF4-FFF2-40B4-BE49-F238E27FC236}">
                <a16:creationId xmlns:a16="http://schemas.microsoft.com/office/drawing/2014/main" id="{1688A1B4-E32F-47C1-80C2-DDD6135AAF1A}"/>
              </a:ext>
            </a:extLst>
          </p:cNvPr>
          <p:cNvSpPr>
            <a:spLocks noGrp="1"/>
          </p:cNvSpPr>
          <p:nvPr>
            <p:ph type="body" sz="quarter" idx="10"/>
          </p:nvPr>
        </p:nvSpPr>
        <p:spPr>
          <a:xfrm>
            <a:off x="586390" y="2031270"/>
            <a:ext cx="5190236" cy="1612749"/>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1160728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36">
          <p15:clr>
            <a:srgbClr val="A4A3A4"/>
          </p15:clr>
        </p15:guide>
        <p15:guide id="10" pos="1968">
          <p15:clr>
            <a:srgbClr val="A4A3A4"/>
          </p15:clr>
        </p15:guide>
        <p15:guide id="11" pos="2150">
          <p15:clr>
            <a:srgbClr val="A4A3A4"/>
          </p15:clr>
        </p15:guide>
        <p15:guide id="12" pos="2561">
          <p15:clr>
            <a:srgbClr val="A4A3A4"/>
          </p15:clr>
        </p15:guide>
        <p15:guide id="13" pos="2744">
          <p15:clr>
            <a:srgbClr val="A4A3A4"/>
          </p15:clr>
        </p15:guide>
        <p15:guide id="14" pos="3168">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 Box Content">
    <p:spTree>
      <p:nvGrpSpPr>
        <p:cNvPr id="1" name=""/>
        <p:cNvGrpSpPr/>
        <p:nvPr/>
      </p:nvGrpSpPr>
      <p:grpSpPr>
        <a:xfrm>
          <a:off x="0" y="0"/>
          <a:ext cx="0" cy="0"/>
          <a:chOff x="0" y="0"/>
          <a:chExt cx="0" cy="0"/>
        </a:xfrm>
      </p:grpSpPr>
      <p:sp>
        <p:nvSpPr>
          <p:cNvPr id="4" name="Content Placeholder 7">
            <a:extLst>
              <a:ext uri="{FF2B5EF4-FFF2-40B4-BE49-F238E27FC236}">
                <a16:creationId xmlns:a16="http://schemas.microsoft.com/office/drawing/2014/main" id="{299888B8-FB10-406E-B7E1-7CB8E7F880B0}"/>
              </a:ext>
            </a:extLst>
          </p:cNvPr>
          <p:cNvSpPr>
            <a:spLocks noGrp="1"/>
          </p:cNvSpPr>
          <p:nvPr>
            <p:ph sz="quarter" idx="11" hasCustomPrompt="1"/>
          </p:nvPr>
        </p:nvSpPr>
        <p:spPr>
          <a:xfrm>
            <a:off x="838200" y="1551710"/>
            <a:ext cx="10515600" cy="4118841"/>
          </a:xfrm>
          <a:prstGeom prst="rect">
            <a:avLst/>
          </a:prstGeom>
        </p:spPr>
        <p:txBody>
          <a:bodyPr/>
          <a:lstStyle>
            <a:lvl1pPr>
              <a:defRPr>
                <a:solidFill>
                  <a:schemeClr val="bg2">
                    <a:lumMod val="25000"/>
                  </a:schemeClr>
                </a:solidFill>
              </a:defRPr>
            </a:lvl1pPr>
            <a:lvl2pPr>
              <a:defRPr>
                <a:solidFill>
                  <a:schemeClr val="bg2">
                    <a:lumMod val="25000"/>
                  </a:schemeClr>
                </a:solidFill>
              </a:defRPr>
            </a:lvl2pPr>
            <a:lvl3pPr>
              <a:defRPr>
                <a:solidFill>
                  <a:schemeClr val="bg2">
                    <a:lumMod val="25000"/>
                  </a:schemeClr>
                </a:solidFill>
              </a:defRPr>
            </a:lvl3pPr>
            <a:lvl4pPr>
              <a:defRPr>
                <a:solidFill>
                  <a:schemeClr val="bg2">
                    <a:lumMod val="25000"/>
                  </a:schemeClr>
                </a:solidFill>
              </a:defRPr>
            </a:lvl4pPr>
            <a:lvl5pPr>
              <a:defRPr>
                <a:solidFill>
                  <a:schemeClr val="bg2">
                    <a:lumMod val="25000"/>
                  </a:schemeClr>
                </a:solidFill>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2763763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Title Only with images coll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457200"/>
            <a:ext cx="11018520" cy="553998"/>
          </a:xfrm>
        </p:spPr>
        <p:txBody>
          <a:bodyPr/>
          <a:lstStyle/>
          <a:p>
            <a:r>
              <a:rPr lang="en-US"/>
              <a:t>Click to edit Master title style</a:t>
            </a:r>
          </a:p>
        </p:txBody>
      </p:sp>
      <p:pic>
        <p:nvPicPr>
          <p:cNvPr id="3" name="Picture 2" descr="A collage of people from different culture">
            <a:extLst>
              <a:ext uri="{FF2B5EF4-FFF2-40B4-BE49-F238E27FC236}">
                <a16:creationId xmlns:a16="http://schemas.microsoft.com/office/drawing/2014/main" id="{69F3C6D5-303E-4E3E-9D76-8319D92BBD14}"/>
              </a:ext>
            </a:extLst>
          </p:cNvPr>
          <p:cNvPicPr>
            <a:picLocks noChangeAspect="1"/>
          </p:cNvPicPr>
          <p:nvPr/>
        </p:nvPicPr>
        <p:blipFill rotWithShape="1">
          <a:blip r:embed="rId2"/>
          <a:srcRect l="51478" t="41506" r="501" b="34368"/>
          <a:stretch/>
        </p:blipFill>
        <p:spPr>
          <a:xfrm>
            <a:off x="584199" y="1438283"/>
            <a:ext cx="2696694" cy="1384852"/>
          </a:xfrm>
          <a:prstGeom prst="rect">
            <a:avLst/>
          </a:prstGeom>
        </p:spPr>
      </p:pic>
      <p:sp>
        <p:nvSpPr>
          <p:cNvPr id="10" name="Text Placeholder 15">
            <a:extLst>
              <a:ext uri="{FF2B5EF4-FFF2-40B4-BE49-F238E27FC236}">
                <a16:creationId xmlns:a16="http://schemas.microsoft.com/office/drawing/2014/main" id="{5CC0150F-1767-4DC1-A0AF-A5DC3460BD11}"/>
              </a:ext>
            </a:extLst>
          </p:cNvPr>
          <p:cNvSpPr txBox="1">
            <a:spLocks/>
          </p:cNvSpPr>
          <p:nvPr/>
        </p:nvSpPr>
        <p:spPr>
          <a:xfrm>
            <a:off x="0" y="5172075"/>
            <a:ext cx="12192000" cy="1685925"/>
          </a:xfrm>
          <a:prstGeom prst="rect">
            <a:avLst/>
          </a:prstGeom>
          <a:solidFill>
            <a:schemeClr val="accent1"/>
          </a:solidFill>
          <a:ln>
            <a:noFill/>
          </a:ln>
        </p:spPr>
        <p:txBody>
          <a:bodyPr anchor="ctr">
            <a:noAutofit/>
          </a:bodyPr>
          <a:lstStyle>
            <a:lvl1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b="1" kern="1200" spc="0" baseline="0">
                <a:solidFill>
                  <a:schemeClr val="bg1"/>
                </a:solidFill>
                <a:latin typeface="+mn-lt"/>
                <a:ea typeface="+mn-ea"/>
                <a:cs typeface="Segoe UI" panose="020B0502040204020203" pitchFamily="34" charset="0"/>
              </a:defRPr>
            </a:lvl1pPr>
            <a:lvl2pPr marL="457200" marR="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ctr"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ctr"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ctr"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a:p>
        </p:txBody>
      </p:sp>
      <p:sp>
        <p:nvSpPr>
          <p:cNvPr id="11" name="Text Placeholder 9">
            <a:extLst>
              <a:ext uri="{FF2B5EF4-FFF2-40B4-BE49-F238E27FC236}">
                <a16:creationId xmlns:a16="http://schemas.microsoft.com/office/drawing/2014/main" id="{8A0170CA-44B0-4A50-BC25-72607D8FE12B}"/>
              </a:ext>
            </a:extLst>
          </p:cNvPr>
          <p:cNvSpPr>
            <a:spLocks noGrp="1"/>
          </p:cNvSpPr>
          <p:nvPr>
            <p:ph type="body" sz="quarter" idx="12"/>
          </p:nvPr>
        </p:nvSpPr>
        <p:spPr>
          <a:xfrm>
            <a:off x="584201" y="5419210"/>
            <a:ext cx="11025188" cy="276999"/>
          </a:xfrm>
        </p:spPr>
        <p:txBody>
          <a:bodyPr anchor="t"/>
          <a:lstStyle>
            <a:lvl1pPr marL="0" indent="0" algn="ctr">
              <a:buNone/>
              <a:defRPr lang="en-US" sz="1800" kern="1200" spc="0" baseline="0" dirty="0" smtClean="0">
                <a:solidFill>
                  <a:schemeClr val="bg1"/>
                </a:solidFill>
                <a:latin typeface="+mj-lt"/>
                <a:ea typeface="+mn-ea"/>
                <a:cs typeface="Segoe UI" panose="020B0502040204020203" pitchFamily="34" charset="0"/>
              </a:defRPr>
            </a:lvl1pPr>
          </a:lstStyle>
          <a:p>
            <a:pPr marL="0" marR="0" lvl="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r>
              <a:rPr lang="en-US"/>
              <a:t>Click to edit Master text style</a:t>
            </a:r>
          </a:p>
        </p:txBody>
      </p:sp>
      <p:sp>
        <p:nvSpPr>
          <p:cNvPr id="17" name="Text Placeholder 35">
            <a:extLst>
              <a:ext uri="{FF2B5EF4-FFF2-40B4-BE49-F238E27FC236}">
                <a16:creationId xmlns:a16="http://schemas.microsoft.com/office/drawing/2014/main" id="{3AFB0A6F-0B55-4004-8D9E-ED508BF27A5C}"/>
              </a:ext>
            </a:extLst>
          </p:cNvPr>
          <p:cNvSpPr>
            <a:spLocks noGrp="1"/>
          </p:cNvSpPr>
          <p:nvPr>
            <p:ph type="body" sz="quarter" idx="10"/>
          </p:nvPr>
        </p:nvSpPr>
        <p:spPr>
          <a:xfrm>
            <a:off x="584199" y="2970043"/>
            <a:ext cx="2697480" cy="246221"/>
          </a:xfrm>
        </p:spPr>
        <p:txBody>
          <a:bodyPr>
            <a:noAutofit/>
          </a:bodyPr>
          <a:lstStyle>
            <a:lvl1pPr marL="0" indent="0" algn="ctr">
              <a:buNone/>
              <a:defRPr sz="1600">
                <a:solidFill>
                  <a:schemeClr val="accent1"/>
                </a:solidFill>
                <a:latin typeface="+mj-lt"/>
              </a:defRPr>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Click to edit</a:t>
            </a:r>
          </a:p>
        </p:txBody>
      </p:sp>
      <p:sp>
        <p:nvSpPr>
          <p:cNvPr id="20" name="Text Placeholder 35">
            <a:extLst>
              <a:ext uri="{FF2B5EF4-FFF2-40B4-BE49-F238E27FC236}">
                <a16:creationId xmlns:a16="http://schemas.microsoft.com/office/drawing/2014/main" id="{E404129D-3A15-43B4-AA55-1E39D573E57A}"/>
              </a:ext>
            </a:extLst>
          </p:cNvPr>
          <p:cNvSpPr>
            <a:spLocks noGrp="1"/>
          </p:cNvSpPr>
          <p:nvPr>
            <p:ph type="body" sz="quarter" idx="14"/>
          </p:nvPr>
        </p:nvSpPr>
        <p:spPr>
          <a:xfrm>
            <a:off x="584199" y="3395466"/>
            <a:ext cx="2697480" cy="1420567"/>
          </a:xfrm>
        </p:spPr>
        <p:txBody>
          <a:bodyPr>
            <a:noAutofit/>
          </a:bodyPr>
          <a:lstStyle>
            <a:lvl1pPr marL="0" indent="0" algn="ctr">
              <a:buNone/>
              <a:defRPr sz="1400">
                <a:solidFill>
                  <a:schemeClr val="tx1"/>
                </a:solidFill>
                <a:latin typeface="+mn-lt"/>
              </a:defRPr>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Click to edit</a:t>
            </a:r>
          </a:p>
        </p:txBody>
      </p:sp>
      <p:sp>
        <p:nvSpPr>
          <p:cNvPr id="23" name="Text Placeholder 35">
            <a:extLst>
              <a:ext uri="{FF2B5EF4-FFF2-40B4-BE49-F238E27FC236}">
                <a16:creationId xmlns:a16="http://schemas.microsoft.com/office/drawing/2014/main" id="{F39D1EAA-94BC-44A4-9AAD-C9D20054D617}"/>
              </a:ext>
            </a:extLst>
          </p:cNvPr>
          <p:cNvSpPr>
            <a:spLocks noGrp="1"/>
          </p:cNvSpPr>
          <p:nvPr>
            <p:ph type="body" sz="quarter" idx="15"/>
          </p:nvPr>
        </p:nvSpPr>
        <p:spPr>
          <a:xfrm>
            <a:off x="3360102" y="2970043"/>
            <a:ext cx="2697480" cy="246221"/>
          </a:xfrm>
        </p:spPr>
        <p:txBody>
          <a:bodyPr>
            <a:noAutofit/>
          </a:bodyPr>
          <a:lstStyle>
            <a:lvl1pPr marL="0" indent="0" algn="ctr">
              <a:buNone/>
              <a:defRPr sz="1600">
                <a:solidFill>
                  <a:schemeClr val="accent1"/>
                </a:solidFill>
                <a:latin typeface="+mj-lt"/>
              </a:defRPr>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Click to edit</a:t>
            </a:r>
          </a:p>
        </p:txBody>
      </p:sp>
      <p:sp>
        <p:nvSpPr>
          <p:cNvPr id="24" name="Text Placeholder 35">
            <a:extLst>
              <a:ext uri="{FF2B5EF4-FFF2-40B4-BE49-F238E27FC236}">
                <a16:creationId xmlns:a16="http://schemas.microsoft.com/office/drawing/2014/main" id="{A2B68621-B471-4555-A62E-3701694E4E5F}"/>
              </a:ext>
            </a:extLst>
          </p:cNvPr>
          <p:cNvSpPr>
            <a:spLocks noGrp="1"/>
          </p:cNvSpPr>
          <p:nvPr>
            <p:ph type="body" sz="quarter" idx="16"/>
          </p:nvPr>
        </p:nvSpPr>
        <p:spPr>
          <a:xfrm>
            <a:off x="3360102" y="3395466"/>
            <a:ext cx="2697480" cy="1420567"/>
          </a:xfrm>
        </p:spPr>
        <p:txBody>
          <a:bodyPr>
            <a:noAutofit/>
          </a:bodyPr>
          <a:lstStyle>
            <a:lvl1pPr marL="0" indent="0" algn="ctr">
              <a:buNone/>
              <a:defRPr sz="1400">
                <a:solidFill>
                  <a:schemeClr val="tx1"/>
                </a:solidFill>
                <a:latin typeface="+mn-lt"/>
              </a:defRPr>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Click to edit</a:t>
            </a:r>
          </a:p>
        </p:txBody>
      </p:sp>
      <p:sp>
        <p:nvSpPr>
          <p:cNvPr id="25" name="Text Placeholder 35">
            <a:extLst>
              <a:ext uri="{FF2B5EF4-FFF2-40B4-BE49-F238E27FC236}">
                <a16:creationId xmlns:a16="http://schemas.microsoft.com/office/drawing/2014/main" id="{51FEDB6F-2705-4473-9F7E-D47D2E8346F1}"/>
              </a:ext>
            </a:extLst>
          </p:cNvPr>
          <p:cNvSpPr>
            <a:spLocks noGrp="1"/>
          </p:cNvSpPr>
          <p:nvPr>
            <p:ph type="body" sz="quarter" idx="17"/>
          </p:nvPr>
        </p:nvSpPr>
        <p:spPr>
          <a:xfrm>
            <a:off x="6136005" y="2970043"/>
            <a:ext cx="2697480" cy="246221"/>
          </a:xfrm>
        </p:spPr>
        <p:txBody>
          <a:bodyPr>
            <a:noAutofit/>
          </a:bodyPr>
          <a:lstStyle>
            <a:lvl1pPr marL="0" indent="0" algn="ctr">
              <a:buNone/>
              <a:defRPr sz="1600">
                <a:solidFill>
                  <a:schemeClr val="accent1"/>
                </a:solidFill>
                <a:latin typeface="+mj-lt"/>
              </a:defRPr>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Click to edit</a:t>
            </a:r>
          </a:p>
        </p:txBody>
      </p:sp>
      <p:sp>
        <p:nvSpPr>
          <p:cNvPr id="26" name="Text Placeholder 35">
            <a:extLst>
              <a:ext uri="{FF2B5EF4-FFF2-40B4-BE49-F238E27FC236}">
                <a16:creationId xmlns:a16="http://schemas.microsoft.com/office/drawing/2014/main" id="{9287EDD0-D050-4CC0-B3BA-741575BB3CB1}"/>
              </a:ext>
            </a:extLst>
          </p:cNvPr>
          <p:cNvSpPr>
            <a:spLocks noGrp="1"/>
          </p:cNvSpPr>
          <p:nvPr>
            <p:ph type="body" sz="quarter" idx="18"/>
          </p:nvPr>
        </p:nvSpPr>
        <p:spPr>
          <a:xfrm>
            <a:off x="6136005" y="3395466"/>
            <a:ext cx="2697480" cy="1420567"/>
          </a:xfrm>
        </p:spPr>
        <p:txBody>
          <a:bodyPr>
            <a:noAutofit/>
          </a:bodyPr>
          <a:lstStyle>
            <a:lvl1pPr marL="0" indent="0" algn="ctr">
              <a:buNone/>
              <a:defRPr sz="1400">
                <a:solidFill>
                  <a:schemeClr val="tx1"/>
                </a:solidFill>
                <a:latin typeface="+mn-lt"/>
              </a:defRPr>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Click to edit</a:t>
            </a:r>
          </a:p>
        </p:txBody>
      </p:sp>
      <p:sp>
        <p:nvSpPr>
          <p:cNvPr id="27" name="Text Placeholder 35">
            <a:extLst>
              <a:ext uri="{FF2B5EF4-FFF2-40B4-BE49-F238E27FC236}">
                <a16:creationId xmlns:a16="http://schemas.microsoft.com/office/drawing/2014/main" id="{E216A46B-E308-4703-99E4-2222C63D99F3}"/>
              </a:ext>
            </a:extLst>
          </p:cNvPr>
          <p:cNvSpPr>
            <a:spLocks noGrp="1"/>
          </p:cNvSpPr>
          <p:nvPr>
            <p:ph type="body" sz="quarter" idx="19"/>
          </p:nvPr>
        </p:nvSpPr>
        <p:spPr>
          <a:xfrm>
            <a:off x="8911908" y="2970043"/>
            <a:ext cx="2697480" cy="246221"/>
          </a:xfrm>
        </p:spPr>
        <p:txBody>
          <a:bodyPr>
            <a:noAutofit/>
          </a:bodyPr>
          <a:lstStyle>
            <a:lvl1pPr marL="0" indent="0" algn="ctr">
              <a:buNone/>
              <a:defRPr sz="1600">
                <a:solidFill>
                  <a:schemeClr val="accent1"/>
                </a:solidFill>
                <a:latin typeface="+mj-lt"/>
              </a:defRPr>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Click to edit</a:t>
            </a:r>
          </a:p>
        </p:txBody>
      </p:sp>
      <p:sp>
        <p:nvSpPr>
          <p:cNvPr id="28" name="Text Placeholder 35">
            <a:extLst>
              <a:ext uri="{FF2B5EF4-FFF2-40B4-BE49-F238E27FC236}">
                <a16:creationId xmlns:a16="http://schemas.microsoft.com/office/drawing/2014/main" id="{61C4D973-3977-40C3-B185-6D911F9411C8}"/>
              </a:ext>
            </a:extLst>
          </p:cNvPr>
          <p:cNvSpPr>
            <a:spLocks noGrp="1"/>
          </p:cNvSpPr>
          <p:nvPr>
            <p:ph type="body" sz="quarter" idx="20"/>
          </p:nvPr>
        </p:nvSpPr>
        <p:spPr>
          <a:xfrm>
            <a:off x="8911908" y="3395466"/>
            <a:ext cx="2697480" cy="1420567"/>
          </a:xfrm>
        </p:spPr>
        <p:txBody>
          <a:bodyPr>
            <a:noAutofit/>
          </a:bodyPr>
          <a:lstStyle>
            <a:lvl1pPr marL="0" indent="0" algn="ctr">
              <a:buNone/>
              <a:defRPr sz="1400">
                <a:solidFill>
                  <a:schemeClr val="tx1"/>
                </a:solidFill>
                <a:latin typeface="+mn-lt"/>
              </a:defRPr>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Click to edit</a:t>
            </a:r>
          </a:p>
        </p:txBody>
      </p:sp>
      <p:pic>
        <p:nvPicPr>
          <p:cNvPr id="30" name="Picture 29">
            <a:extLst>
              <a:ext uri="{FF2B5EF4-FFF2-40B4-BE49-F238E27FC236}">
                <a16:creationId xmlns:a16="http://schemas.microsoft.com/office/drawing/2014/main" id="{5A9E4435-30A8-487E-AA83-11209AD913DD}"/>
              </a:ext>
            </a:extLst>
          </p:cNvPr>
          <p:cNvPicPr>
            <a:picLocks noChangeAspect="1"/>
          </p:cNvPicPr>
          <p:nvPr/>
        </p:nvPicPr>
        <p:blipFill>
          <a:blip r:embed="rId3"/>
          <a:stretch>
            <a:fillRect/>
          </a:stretch>
        </p:blipFill>
        <p:spPr>
          <a:xfrm>
            <a:off x="3360102" y="1438283"/>
            <a:ext cx="2700762" cy="1383912"/>
          </a:xfrm>
          <a:prstGeom prst="rect">
            <a:avLst/>
          </a:prstGeom>
        </p:spPr>
      </p:pic>
      <p:pic>
        <p:nvPicPr>
          <p:cNvPr id="32" name="Picture 31">
            <a:extLst>
              <a:ext uri="{FF2B5EF4-FFF2-40B4-BE49-F238E27FC236}">
                <a16:creationId xmlns:a16="http://schemas.microsoft.com/office/drawing/2014/main" id="{DB82D899-CABE-4A70-9A31-DA974D9B1662}"/>
              </a:ext>
            </a:extLst>
          </p:cNvPr>
          <p:cNvPicPr>
            <a:picLocks noChangeAspect="1"/>
          </p:cNvPicPr>
          <p:nvPr/>
        </p:nvPicPr>
        <p:blipFill>
          <a:blip r:embed="rId4"/>
          <a:stretch>
            <a:fillRect/>
          </a:stretch>
        </p:blipFill>
        <p:spPr>
          <a:xfrm>
            <a:off x="6136005" y="1438283"/>
            <a:ext cx="2694666" cy="1383912"/>
          </a:xfrm>
          <a:prstGeom prst="rect">
            <a:avLst/>
          </a:prstGeom>
        </p:spPr>
      </p:pic>
      <p:pic>
        <p:nvPicPr>
          <p:cNvPr id="33" name="Picture 32">
            <a:extLst>
              <a:ext uri="{FF2B5EF4-FFF2-40B4-BE49-F238E27FC236}">
                <a16:creationId xmlns:a16="http://schemas.microsoft.com/office/drawing/2014/main" id="{65C7E7E4-D824-4447-A9B5-6FBA5CECB3CC}"/>
              </a:ext>
            </a:extLst>
          </p:cNvPr>
          <p:cNvPicPr>
            <a:picLocks noChangeAspect="1"/>
          </p:cNvPicPr>
          <p:nvPr/>
        </p:nvPicPr>
        <p:blipFill>
          <a:blip r:embed="rId5"/>
          <a:stretch>
            <a:fillRect/>
          </a:stretch>
        </p:blipFill>
        <p:spPr>
          <a:xfrm>
            <a:off x="8912117" y="1438283"/>
            <a:ext cx="2694666" cy="1383912"/>
          </a:xfrm>
          <a:prstGeom prst="rect">
            <a:avLst/>
          </a:prstGeom>
        </p:spPr>
      </p:pic>
    </p:spTree>
    <p:extLst>
      <p:ext uri="{BB962C8B-B14F-4D97-AF65-F5344CB8AC3E}">
        <p14:creationId xmlns:p14="http://schemas.microsoft.com/office/powerpoint/2010/main" val="71338852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8">
          <p15:clr>
            <a:srgbClr val="A4A3A4"/>
          </p15:clr>
        </p15:guide>
        <p15:guide id="11" pos="2150">
          <p15:clr>
            <a:srgbClr val="A4A3A4"/>
          </p15:clr>
        </p15:guide>
        <p15:guide id="12" pos="2561">
          <p15:clr>
            <a:srgbClr val="A4A3A4"/>
          </p15:clr>
        </p15:guide>
        <p15:guide id="13" pos="2736">
          <p15:clr>
            <a:srgbClr val="A4A3A4"/>
          </p15:clr>
        </p15:guide>
        <p15:guide id="14" pos="3168">
          <p15:clr>
            <a:srgbClr val="A4A3A4"/>
          </p15:clr>
        </p15:guide>
        <p15:guide id="15" pos="3338">
          <p15:clr>
            <a:srgbClr val="A4A3A4"/>
          </p15:clr>
        </p15:guide>
        <p15:guide id="16" pos="3744">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Chart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4" name="Content Placeholder 9">
            <a:extLst>
              <a:ext uri="{FF2B5EF4-FFF2-40B4-BE49-F238E27FC236}">
                <a16:creationId xmlns:a16="http://schemas.microsoft.com/office/drawing/2014/main" id="{2827C757-F20B-44C5-9217-43334717B368}"/>
              </a:ext>
            </a:extLst>
          </p:cNvPr>
          <p:cNvSpPr txBox="1">
            <a:spLocks/>
          </p:cNvSpPr>
          <p:nvPr/>
        </p:nvSpPr>
        <p:spPr>
          <a:xfrm>
            <a:off x="584200" y="1436688"/>
            <a:ext cx="11025188" cy="4037012"/>
          </a:xfrm>
          <a:prstGeom prst="rect">
            <a:avLst/>
          </a:prstGeom>
          <a:ln w="6350">
            <a:solidFill>
              <a:schemeClr val="bg1">
                <a:lumMod val="75000"/>
              </a:schemeClr>
            </a:solidFill>
          </a:ln>
        </p:spPr>
        <p:txBody>
          <a:bodyPr tIns="640080"/>
          <a:lstStyle>
            <a:lvl1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a:p>
        </p:txBody>
      </p:sp>
      <p:sp>
        <p:nvSpPr>
          <p:cNvPr id="5" name="Text Placeholder 15">
            <a:extLst>
              <a:ext uri="{FF2B5EF4-FFF2-40B4-BE49-F238E27FC236}">
                <a16:creationId xmlns:a16="http://schemas.microsoft.com/office/drawing/2014/main" id="{97B02D76-AEF6-4F8E-B80C-E6BB39F6FF42}"/>
              </a:ext>
            </a:extLst>
          </p:cNvPr>
          <p:cNvSpPr txBox="1">
            <a:spLocks/>
          </p:cNvSpPr>
          <p:nvPr/>
        </p:nvSpPr>
        <p:spPr>
          <a:xfrm>
            <a:off x="0" y="5473700"/>
            <a:ext cx="12192000" cy="927100"/>
          </a:xfrm>
          <a:prstGeom prst="rect">
            <a:avLst/>
          </a:prstGeom>
          <a:solidFill>
            <a:schemeClr val="accent1"/>
          </a:solidFill>
          <a:ln>
            <a:noFill/>
          </a:ln>
        </p:spPr>
        <p:txBody>
          <a:bodyPr anchor="ctr">
            <a:noAutofit/>
          </a:bodyPr>
          <a:lstStyle>
            <a:lvl1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b="1" kern="1200" spc="0" baseline="0">
                <a:solidFill>
                  <a:schemeClr val="bg1"/>
                </a:solidFill>
                <a:latin typeface="+mn-lt"/>
                <a:ea typeface="+mn-ea"/>
                <a:cs typeface="Segoe UI" panose="020B0502040204020203" pitchFamily="34" charset="0"/>
              </a:defRPr>
            </a:lvl1pPr>
            <a:lvl2pPr marL="457200" marR="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ctr"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ctr"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ctr"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a:p>
        </p:txBody>
      </p:sp>
      <p:sp>
        <p:nvSpPr>
          <p:cNvPr id="9" name="Chart Placeholder 8">
            <a:extLst>
              <a:ext uri="{FF2B5EF4-FFF2-40B4-BE49-F238E27FC236}">
                <a16:creationId xmlns:a16="http://schemas.microsoft.com/office/drawing/2014/main" id="{DB110E92-91A4-4B0B-966E-B51E26671D6B}"/>
              </a:ext>
            </a:extLst>
          </p:cNvPr>
          <p:cNvSpPr>
            <a:spLocks noGrp="1"/>
          </p:cNvSpPr>
          <p:nvPr>
            <p:ph type="chart" sz="quarter" idx="11"/>
          </p:nvPr>
        </p:nvSpPr>
        <p:spPr>
          <a:xfrm>
            <a:off x="743404" y="1648166"/>
            <a:ext cx="10706780" cy="3614057"/>
          </a:xfrm>
        </p:spPr>
        <p:txBody>
          <a:bodyPr/>
          <a:lstStyle/>
          <a:p>
            <a:endParaRPr lang="en-US"/>
          </a:p>
        </p:txBody>
      </p:sp>
      <p:sp>
        <p:nvSpPr>
          <p:cNvPr id="10" name="Text Placeholder 9">
            <a:extLst>
              <a:ext uri="{FF2B5EF4-FFF2-40B4-BE49-F238E27FC236}">
                <a16:creationId xmlns:a16="http://schemas.microsoft.com/office/drawing/2014/main" id="{CE5D6AD6-BA9F-458C-8BC8-1669F06A77CC}"/>
              </a:ext>
            </a:extLst>
          </p:cNvPr>
          <p:cNvSpPr>
            <a:spLocks noGrp="1"/>
          </p:cNvSpPr>
          <p:nvPr>
            <p:ph type="body" sz="quarter" idx="12"/>
          </p:nvPr>
        </p:nvSpPr>
        <p:spPr>
          <a:xfrm>
            <a:off x="584201" y="5752585"/>
            <a:ext cx="11025188" cy="369332"/>
          </a:xfrm>
        </p:spPr>
        <p:txBody>
          <a:bodyPr anchor="t"/>
          <a:lstStyle>
            <a:lvl1pPr marL="0" indent="0" algn="ctr">
              <a:buNone/>
              <a:defRPr lang="en-US" sz="2400" kern="1200" spc="0" baseline="0" dirty="0" smtClean="0">
                <a:solidFill>
                  <a:schemeClr val="bg1"/>
                </a:solidFill>
                <a:latin typeface="+mj-lt"/>
                <a:ea typeface="+mn-ea"/>
                <a:cs typeface="Segoe UI" panose="020B0502040204020203" pitchFamily="34" charset="0"/>
              </a:defRPr>
            </a:lvl1pPr>
          </a:lstStyle>
          <a:p>
            <a:pPr marL="0" marR="0" lvl="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r>
              <a:rPr lang="en-US"/>
              <a:t>Click to edit Master text style</a:t>
            </a:r>
          </a:p>
        </p:txBody>
      </p:sp>
    </p:spTree>
    <p:extLst>
      <p:ext uri="{BB962C8B-B14F-4D97-AF65-F5344CB8AC3E}">
        <p14:creationId xmlns:p14="http://schemas.microsoft.com/office/powerpoint/2010/main" val="75770311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8">
          <p15:clr>
            <a:srgbClr val="A4A3A4"/>
          </p15:clr>
        </p15:guide>
        <p15:guide id="15" pos="3338">
          <p15:clr>
            <a:srgbClr val="A4A3A4"/>
          </p15:clr>
        </p15:guide>
        <p15:guide id="16" pos="3749">
          <p15:clr>
            <a:srgbClr val="A4A3A4"/>
          </p15:clr>
        </p15:guide>
        <p15:guide id="17" pos="3936">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6">
          <p15:clr>
            <a:srgbClr val="5ACBF0"/>
          </p15:clr>
        </p15:guide>
        <p15:guide id="29" orient="horz" pos="1272">
          <p15:clr>
            <a:srgbClr val="5ACBF0"/>
          </p15:clr>
        </p15:guide>
        <p15:guide id="30" orient="horz" pos="288">
          <p15:clr>
            <a:srgbClr val="5ACBF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3 process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64CB944-9131-47F5-B7DC-4EA4FE3DC52B}"/>
              </a:ext>
            </a:extLst>
          </p:cNvPr>
          <p:cNvSpPr/>
          <p:nvPr/>
        </p:nvSpPr>
        <p:spPr bwMode="auto">
          <a:xfrm>
            <a:off x="0" y="4025900"/>
            <a:ext cx="12192000" cy="2270128"/>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grpSp>
        <p:nvGrpSpPr>
          <p:cNvPr id="4" name="Group 3">
            <a:extLst>
              <a:ext uri="{FF2B5EF4-FFF2-40B4-BE49-F238E27FC236}">
                <a16:creationId xmlns:a16="http://schemas.microsoft.com/office/drawing/2014/main" id="{6205DADC-7F53-4ADF-95AE-A553A6580036}"/>
              </a:ext>
            </a:extLst>
          </p:cNvPr>
          <p:cNvGrpSpPr/>
          <p:nvPr/>
        </p:nvGrpSpPr>
        <p:grpSpPr>
          <a:xfrm>
            <a:off x="1136359" y="1435100"/>
            <a:ext cx="2377070" cy="2377070"/>
            <a:chOff x="1026036" y="1492105"/>
            <a:chExt cx="2888228" cy="2888228"/>
          </a:xfrm>
        </p:grpSpPr>
        <p:sp>
          <p:nvSpPr>
            <p:cNvPr id="5" name="Oval 4">
              <a:extLst>
                <a:ext uri="{FF2B5EF4-FFF2-40B4-BE49-F238E27FC236}">
                  <a16:creationId xmlns:a16="http://schemas.microsoft.com/office/drawing/2014/main" id="{A9AFD2EA-A064-4115-94A1-4022911168AD}"/>
                </a:ext>
              </a:extLst>
            </p:cNvPr>
            <p:cNvSpPr/>
            <p:nvPr/>
          </p:nvSpPr>
          <p:spPr bwMode="auto">
            <a:xfrm rot="20777353">
              <a:off x="1026036" y="1492105"/>
              <a:ext cx="2888228" cy="2888228"/>
            </a:xfrm>
            <a:prstGeom prst="ellipse">
              <a:avLst/>
            </a:prstGeom>
            <a:solidFill>
              <a:schemeClr val="accent1">
                <a:lumMod val="75000"/>
              </a:schemeClr>
            </a:solidFill>
            <a:ln>
              <a:no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cs typeface="Segoe UI" pitchFamily="34" charset="0"/>
              </a:endParaRPr>
            </a:p>
          </p:txBody>
        </p:sp>
        <p:sp>
          <p:nvSpPr>
            <p:cNvPr id="6" name="Oval 5">
              <a:extLst>
                <a:ext uri="{FF2B5EF4-FFF2-40B4-BE49-F238E27FC236}">
                  <a16:creationId xmlns:a16="http://schemas.microsoft.com/office/drawing/2014/main" id="{821A8104-8A9A-4A15-B3AA-AB3441D679C3}"/>
                </a:ext>
              </a:extLst>
            </p:cNvPr>
            <p:cNvSpPr/>
            <p:nvPr/>
          </p:nvSpPr>
          <p:spPr bwMode="auto">
            <a:xfrm rot="20777353">
              <a:off x="1345400" y="1811475"/>
              <a:ext cx="2249499" cy="2249493"/>
            </a:xfrm>
            <a:prstGeom prst="ellipse">
              <a:avLst/>
            </a:prstGeom>
            <a:solidFill>
              <a:schemeClr val="accent1"/>
            </a:solidFill>
            <a:ln>
              <a:no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cs typeface="Segoe UI" pitchFamily="34" charset="0"/>
              </a:endParaRPr>
            </a:p>
          </p:txBody>
        </p:sp>
        <p:sp>
          <p:nvSpPr>
            <p:cNvPr id="7" name="Oval 6">
              <a:extLst>
                <a:ext uri="{FF2B5EF4-FFF2-40B4-BE49-F238E27FC236}">
                  <a16:creationId xmlns:a16="http://schemas.microsoft.com/office/drawing/2014/main" id="{8766D83D-27DB-4DB4-99C0-2AA1CDB015BC}"/>
                </a:ext>
              </a:extLst>
            </p:cNvPr>
            <p:cNvSpPr/>
            <p:nvPr/>
          </p:nvSpPr>
          <p:spPr bwMode="auto">
            <a:xfrm rot="20777353">
              <a:off x="1194867" y="1660941"/>
              <a:ext cx="2550566" cy="2550556"/>
            </a:xfrm>
            <a:prstGeom prst="ellipse">
              <a:avLst/>
            </a:prstGeom>
            <a:noFill/>
            <a:ln>
              <a:solidFill>
                <a:schemeClr val="accent3"/>
              </a:solid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cs typeface="Segoe UI" pitchFamily="34" charset="0"/>
              </a:endParaRPr>
            </a:p>
          </p:txBody>
        </p:sp>
      </p:grpSp>
      <p:grpSp>
        <p:nvGrpSpPr>
          <p:cNvPr id="8" name="Group 7">
            <a:extLst>
              <a:ext uri="{FF2B5EF4-FFF2-40B4-BE49-F238E27FC236}">
                <a16:creationId xmlns:a16="http://schemas.microsoft.com/office/drawing/2014/main" id="{5EFFABF7-9016-4C92-AD3C-AF41B284A98C}"/>
              </a:ext>
            </a:extLst>
          </p:cNvPr>
          <p:cNvGrpSpPr/>
          <p:nvPr/>
        </p:nvGrpSpPr>
        <p:grpSpPr>
          <a:xfrm>
            <a:off x="4857459" y="1435100"/>
            <a:ext cx="2377070" cy="2377070"/>
            <a:chOff x="1026036" y="1492105"/>
            <a:chExt cx="2888228" cy="2888228"/>
          </a:xfrm>
        </p:grpSpPr>
        <p:sp>
          <p:nvSpPr>
            <p:cNvPr id="9" name="Oval 8">
              <a:extLst>
                <a:ext uri="{FF2B5EF4-FFF2-40B4-BE49-F238E27FC236}">
                  <a16:creationId xmlns:a16="http://schemas.microsoft.com/office/drawing/2014/main" id="{4922CFC9-F6F7-40E4-AA38-9F01A90E9811}"/>
                </a:ext>
              </a:extLst>
            </p:cNvPr>
            <p:cNvSpPr/>
            <p:nvPr/>
          </p:nvSpPr>
          <p:spPr bwMode="auto">
            <a:xfrm rot="20777353">
              <a:off x="1026036" y="1492105"/>
              <a:ext cx="2888228" cy="2888228"/>
            </a:xfrm>
            <a:prstGeom prst="ellipse">
              <a:avLst/>
            </a:prstGeom>
            <a:solidFill>
              <a:schemeClr val="accent1">
                <a:lumMod val="75000"/>
              </a:schemeClr>
            </a:solidFill>
            <a:ln>
              <a:no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cs typeface="Segoe UI" pitchFamily="34" charset="0"/>
              </a:endParaRPr>
            </a:p>
          </p:txBody>
        </p:sp>
        <p:sp>
          <p:nvSpPr>
            <p:cNvPr id="10" name="Oval 9">
              <a:extLst>
                <a:ext uri="{FF2B5EF4-FFF2-40B4-BE49-F238E27FC236}">
                  <a16:creationId xmlns:a16="http://schemas.microsoft.com/office/drawing/2014/main" id="{7A6D76B2-07C5-415B-A4DD-BCE7C8B6BE45}"/>
                </a:ext>
              </a:extLst>
            </p:cNvPr>
            <p:cNvSpPr/>
            <p:nvPr/>
          </p:nvSpPr>
          <p:spPr bwMode="auto">
            <a:xfrm rot="20777353">
              <a:off x="1345400" y="1811475"/>
              <a:ext cx="2249499" cy="2249493"/>
            </a:xfrm>
            <a:prstGeom prst="ellipse">
              <a:avLst/>
            </a:prstGeom>
            <a:solidFill>
              <a:schemeClr val="accent1"/>
            </a:solidFill>
            <a:ln>
              <a:no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cs typeface="Segoe UI" pitchFamily="34" charset="0"/>
              </a:endParaRPr>
            </a:p>
          </p:txBody>
        </p:sp>
        <p:sp>
          <p:nvSpPr>
            <p:cNvPr id="11" name="Oval 10">
              <a:extLst>
                <a:ext uri="{FF2B5EF4-FFF2-40B4-BE49-F238E27FC236}">
                  <a16:creationId xmlns:a16="http://schemas.microsoft.com/office/drawing/2014/main" id="{2F553230-59BD-4999-A4CD-9FC8F0B86B9D}"/>
                </a:ext>
              </a:extLst>
            </p:cNvPr>
            <p:cNvSpPr/>
            <p:nvPr/>
          </p:nvSpPr>
          <p:spPr bwMode="auto">
            <a:xfrm rot="20777353">
              <a:off x="1194867" y="1660941"/>
              <a:ext cx="2550566" cy="2550556"/>
            </a:xfrm>
            <a:prstGeom prst="ellipse">
              <a:avLst/>
            </a:prstGeom>
            <a:noFill/>
            <a:ln>
              <a:solidFill>
                <a:schemeClr val="accent3"/>
              </a:solid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cs typeface="Segoe UI" pitchFamily="34" charset="0"/>
              </a:endParaRPr>
            </a:p>
          </p:txBody>
        </p:sp>
      </p:grpSp>
      <p:grpSp>
        <p:nvGrpSpPr>
          <p:cNvPr id="12" name="Group 11">
            <a:extLst>
              <a:ext uri="{FF2B5EF4-FFF2-40B4-BE49-F238E27FC236}">
                <a16:creationId xmlns:a16="http://schemas.microsoft.com/office/drawing/2014/main" id="{020CE19C-7197-41DA-A04E-8BB6C5F8A3D1}"/>
              </a:ext>
            </a:extLst>
          </p:cNvPr>
          <p:cNvGrpSpPr/>
          <p:nvPr/>
        </p:nvGrpSpPr>
        <p:grpSpPr>
          <a:xfrm>
            <a:off x="8578559" y="1435100"/>
            <a:ext cx="2377070" cy="2377070"/>
            <a:chOff x="1026036" y="1492105"/>
            <a:chExt cx="2888228" cy="2888228"/>
          </a:xfrm>
        </p:grpSpPr>
        <p:sp>
          <p:nvSpPr>
            <p:cNvPr id="13" name="Oval 12">
              <a:extLst>
                <a:ext uri="{FF2B5EF4-FFF2-40B4-BE49-F238E27FC236}">
                  <a16:creationId xmlns:a16="http://schemas.microsoft.com/office/drawing/2014/main" id="{EBC9E363-DED0-4F56-A409-E089B3438412}"/>
                </a:ext>
              </a:extLst>
            </p:cNvPr>
            <p:cNvSpPr/>
            <p:nvPr/>
          </p:nvSpPr>
          <p:spPr bwMode="auto">
            <a:xfrm rot="20777353">
              <a:off x="1026036" y="1492105"/>
              <a:ext cx="2888228" cy="2888228"/>
            </a:xfrm>
            <a:prstGeom prst="ellipse">
              <a:avLst/>
            </a:prstGeom>
            <a:solidFill>
              <a:schemeClr val="accent1">
                <a:lumMod val="75000"/>
              </a:schemeClr>
            </a:solidFill>
            <a:ln>
              <a:no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cs typeface="Segoe UI" pitchFamily="34" charset="0"/>
              </a:endParaRPr>
            </a:p>
          </p:txBody>
        </p:sp>
        <p:sp>
          <p:nvSpPr>
            <p:cNvPr id="14" name="Oval 13">
              <a:extLst>
                <a:ext uri="{FF2B5EF4-FFF2-40B4-BE49-F238E27FC236}">
                  <a16:creationId xmlns:a16="http://schemas.microsoft.com/office/drawing/2014/main" id="{D8E0C1D7-FA2F-4381-A77D-F5E52684B974}"/>
                </a:ext>
              </a:extLst>
            </p:cNvPr>
            <p:cNvSpPr/>
            <p:nvPr/>
          </p:nvSpPr>
          <p:spPr bwMode="auto">
            <a:xfrm rot="20777353">
              <a:off x="1345400" y="1811475"/>
              <a:ext cx="2249499" cy="2249493"/>
            </a:xfrm>
            <a:prstGeom prst="ellipse">
              <a:avLst/>
            </a:prstGeom>
            <a:solidFill>
              <a:schemeClr val="accent1"/>
            </a:solidFill>
            <a:ln>
              <a:no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cs typeface="Segoe UI" pitchFamily="34" charset="0"/>
              </a:endParaRPr>
            </a:p>
          </p:txBody>
        </p:sp>
        <p:sp>
          <p:nvSpPr>
            <p:cNvPr id="15" name="Oval 14">
              <a:extLst>
                <a:ext uri="{FF2B5EF4-FFF2-40B4-BE49-F238E27FC236}">
                  <a16:creationId xmlns:a16="http://schemas.microsoft.com/office/drawing/2014/main" id="{B564FF90-0DB8-4038-8F4B-2AF1B573F558}"/>
                </a:ext>
              </a:extLst>
            </p:cNvPr>
            <p:cNvSpPr/>
            <p:nvPr/>
          </p:nvSpPr>
          <p:spPr bwMode="auto">
            <a:xfrm rot="20777353">
              <a:off x="1194867" y="1660941"/>
              <a:ext cx="2550566" cy="2550556"/>
            </a:xfrm>
            <a:prstGeom prst="ellipse">
              <a:avLst/>
            </a:prstGeom>
            <a:noFill/>
            <a:ln>
              <a:solidFill>
                <a:schemeClr val="accent3"/>
              </a:solid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cs typeface="Segoe UI" pitchFamily="34" charset="0"/>
              </a:endParaRPr>
            </a:p>
          </p:txBody>
        </p:sp>
      </p:grpSp>
      <p:cxnSp>
        <p:nvCxnSpPr>
          <p:cNvPr id="16" name="Straight Connector 15">
            <a:extLst>
              <a:ext uri="{FF2B5EF4-FFF2-40B4-BE49-F238E27FC236}">
                <a16:creationId xmlns:a16="http://schemas.microsoft.com/office/drawing/2014/main" id="{264F082F-092C-4D70-B270-45E4119FDD5F}"/>
              </a:ext>
            </a:extLst>
          </p:cNvPr>
          <p:cNvCxnSpPr>
            <a:cxnSpLocks/>
          </p:cNvCxnSpPr>
          <p:nvPr/>
        </p:nvCxnSpPr>
        <p:spPr>
          <a:xfrm>
            <a:off x="1619752" y="4025900"/>
            <a:ext cx="1410285" cy="0"/>
          </a:xfrm>
          <a:prstGeom prst="line">
            <a:avLst/>
          </a:prstGeom>
          <a:ln w="25400" cap="rnd">
            <a:gradFill>
              <a:gsLst>
                <a:gs pos="0">
                  <a:schemeClr val="accent1">
                    <a:alpha val="0"/>
                  </a:schemeClr>
                </a:gs>
                <a:gs pos="48600">
                  <a:schemeClr val="accent1">
                    <a:lumMod val="75000"/>
                  </a:schemeClr>
                </a:gs>
                <a:gs pos="100000">
                  <a:schemeClr val="accent1">
                    <a:alpha val="0"/>
                  </a:schemeClr>
                </a:gs>
              </a:gsLst>
              <a:lin ang="5400000" scaled="1"/>
            </a:gradFill>
            <a:round/>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EB66CDE3-3C24-4C94-B734-34A81A3F1E92}"/>
              </a:ext>
            </a:extLst>
          </p:cNvPr>
          <p:cNvCxnSpPr>
            <a:cxnSpLocks/>
          </p:cNvCxnSpPr>
          <p:nvPr/>
        </p:nvCxnSpPr>
        <p:spPr>
          <a:xfrm>
            <a:off x="5340852" y="4025900"/>
            <a:ext cx="1410285" cy="0"/>
          </a:xfrm>
          <a:prstGeom prst="line">
            <a:avLst/>
          </a:prstGeom>
          <a:ln w="25400" cap="rnd">
            <a:gradFill>
              <a:gsLst>
                <a:gs pos="0">
                  <a:schemeClr val="accent1">
                    <a:alpha val="0"/>
                  </a:schemeClr>
                </a:gs>
                <a:gs pos="48600">
                  <a:schemeClr val="accent1">
                    <a:lumMod val="75000"/>
                  </a:schemeClr>
                </a:gs>
                <a:gs pos="100000">
                  <a:schemeClr val="accent1">
                    <a:alpha val="0"/>
                  </a:schemeClr>
                </a:gs>
              </a:gsLst>
              <a:lin ang="5400000" scaled="1"/>
            </a:gradFill>
            <a:round/>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08571D94-EE76-4FCD-814F-E3194553B189}"/>
              </a:ext>
            </a:extLst>
          </p:cNvPr>
          <p:cNvCxnSpPr>
            <a:cxnSpLocks/>
          </p:cNvCxnSpPr>
          <p:nvPr/>
        </p:nvCxnSpPr>
        <p:spPr>
          <a:xfrm>
            <a:off x="9061952" y="4025900"/>
            <a:ext cx="1410285" cy="0"/>
          </a:xfrm>
          <a:prstGeom prst="line">
            <a:avLst/>
          </a:prstGeom>
          <a:ln w="25400" cap="rnd">
            <a:gradFill>
              <a:gsLst>
                <a:gs pos="0">
                  <a:schemeClr val="accent1">
                    <a:alpha val="0"/>
                  </a:schemeClr>
                </a:gs>
                <a:gs pos="48600">
                  <a:schemeClr val="accent1">
                    <a:lumMod val="75000"/>
                  </a:schemeClr>
                </a:gs>
                <a:gs pos="100000">
                  <a:schemeClr val="accent1">
                    <a:alpha val="0"/>
                  </a:schemeClr>
                </a:gs>
              </a:gsLst>
              <a:lin ang="5400000" scaled="1"/>
            </a:gradFill>
            <a:round/>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CA0E4D3B-CDF0-4AF7-9C26-7CF1BABAB8A7}"/>
              </a:ext>
            </a:extLst>
          </p:cNvPr>
          <p:cNvCxnSpPr/>
          <p:nvPr/>
        </p:nvCxnSpPr>
        <p:spPr>
          <a:xfrm>
            <a:off x="4185444" y="4025900"/>
            <a:ext cx="0" cy="2243138"/>
          </a:xfrm>
          <a:prstGeom prst="line">
            <a:avLst/>
          </a:prstGeom>
          <a:ln w="3175">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94F4DE5D-5A70-457A-9E76-7318E04C715F}"/>
              </a:ext>
            </a:extLst>
          </p:cNvPr>
          <p:cNvCxnSpPr/>
          <p:nvPr/>
        </p:nvCxnSpPr>
        <p:spPr>
          <a:xfrm>
            <a:off x="7906544" y="4025900"/>
            <a:ext cx="0" cy="2243138"/>
          </a:xfrm>
          <a:prstGeom prst="line">
            <a:avLst/>
          </a:prstGeom>
          <a:ln w="3175">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36" name="Text Placeholder 35">
            <a:extLst>
              <a:ext uri="{FF2B5EF4-FFF2-40B4-BE49-F238E27FC236}">
                <a16:creationId xmlns:a16="http://schemas.microsoft.com/office/drawing/2014/main" id="{7BEE8C29-9BCA-4B65-AE23-F493FC5CA443}"/>
              </a:ext>
            </a:extLst>
          </p:cNvPr>
          <p:cNvSpPr>
            <a:spLocks noGrp="1"/>
          </p:cNvSpPr>
          <p:nvPr>
            <p:ph type="body" sz="quarter" idx="10"/>
          </p:nvPr>
        </p:nvSpPr>
        <p:spPr>
          <a:xfrm>
            <a:off x="795418" y="4265443"/>
            <a:ext cx="3058952" cy="246221"/>
          </a:xfrm>
        </p:spPr>
        <p:txBody>
          <a:bodyPr>
            <a:noAutofit/>
          </a:bodyPr>
          <a:lstStyle>
            <a:lvl1pPr marL="0" indent="0" algn="ctr">
              <a:buNone/>
              <a:defRPr sz="1600">
                <a:solidFill>
                  <a:schemeClr val="accent1"/>
                </a:solidFill>
                <a:latin typeface="+mj-lt"/>
              </a:defRPr>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Click to edit</a:t>
            </a:r>
          </a:p>
        </p:txBody>
      </p:sp>
      <p:sp>
        <p:nvSpPr>
          <p:cNvPr id="37" name="Text Placeholder 35">
            <a:extLst>
              <a:ext uri="{FF2B5EF4-FFF2-40B4-BE49-F238E27FC236}">
                <a16:creationId xmlns:a16="http://schemas.microsoft.com/office/drawing/2014/main" id="{6B15F778-AD66-4A88-A0CC-6DBD30E8671F}"/>
              </a:ext>
            </a:extLst>
          </p:cNvPr>
          <p:cNvSpPr>
            <a:spLocks noGrp="1"/>
          </p:cNvSpPr>
          <p:nvPr>
            <p:ph type="body" sz="quarter" idx="11"/>
          </p:nvPr>
        </p:nvSpPr>
        <p:spPr>
          <a:xfrm>
            <a:off x="4516518" y="4265443"/>
            <a:ext cx="3058952" cy="246221"/>
          </a:xfrm>
        </p:spPr>
        <p:txBody>
          <a:bodyPr>
            <a:noAutofit/>
          </a:bodyPr>
          <a:lstStyle>
            <a:lvl1pPr marL="0" indent="0" algn="ctr">
              <a:buNone/>
              <a:defRPr sz="1600">
                <a:solidFill>
                  <a:schemeClr val="accent1"/>
                </a:solidFill>
                <a:latin typeface="+mj-lt"/>
              </a:defRPr>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Click to edit</a:t>
            </a:r>
          </a:p>
        </p:txBody>
      </p:sp>
      <p:sp>
        <p:nvSpPr>
          <p:cNvPr id="38" name="Text Placeholder 35">
            <a:extLst>
              <a:ext uri="{FF2B5EF4-FFF2-40B4-BE49-F238E27FC236}">
                <a16:creationId xmlns:a16="http://schemas.microsoft.com/office/drawing/2014/main" id="{0278785A-0EC0-40B9-9C27-D584650284E8}"/>
              </a:ext>
            </a:extLst>
          </p:cNvPr>
          <p:cNvSpPr>
            <a:spLocks noGrp="1"/>
          </p:cNvSpPr>
          <p:nvPr>
            <p:ph type="body" sz="quarter" idx="12"/>
          </p:nvPr>
        </p:nvSpPr>
        <p:spPr>
          <a:xfrm>
            <a:off x="8237617" y="4265443"/>
            <a:ext cx="3058952" cy="246221"/>
          </a:xfrm>
        </p:spPr>
        <p:txBody>
          <a:bodyPr>
            <a:noAutofit/>
          </a:bodyPr>
          <a:lstStyle>
            <a:lvl1pPr marL="0" indent="0" algn="ctr">
              <a:buNone/>
              <a:defRPr sz="1600">
                <a:solidFill>
                  <a:schemeClr val="accent1"/>
                </a:solidFill>
                <a:latin typeface="+mj-lt"/>
              </a:defRPr>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Click to edit</a:t>
            </a:r>
          </a:p>
        </p:txBody>
      </p:sp>
      <p:sp>
        <p:nvSpPr>
          <p:cNvPr id="41" name="Text Placeholder 35">
            <a:extLst>
              <a:ext uri="{FF2B5EF4-FFF2-40B4-BE49-F238E27FC236}">
                <a16:creationId xmlns:a16="http://schemas.microsoft.com/office/drawing/2014/main" id="{2D403020-81B8-4B30-AFD5-3C9804F3496A}"/>
              </a:ext>
            </a:extLst>
          </p:cNvPr>
          <p:cNvSpPr>
            <a:spLocks noGrp="1"/>
          </p:cNvSpPr>
          <p:nvPr>
            <p:ph type="body" sz="quarter" idx="13"/>
          </p:nvPr>
        </p:nvSpPr>
        <p:spPr>
          <a:xfrm>
            <a:off x="795418" y="4690866"/>
            <a:ext cx="3058952" cy="1420567"/>
          </a:xfrm>
        </p:spPr>
        <p:txBody>
          <a:bodyPr>
            <a:noAutofit/>
          </a:bodyPr>
          <a:lstStyle>
            <a:lvl1pPr marL="0" indent="0" algn="ctr">
              <a:buNone/>
              <a:defRPr sz="1600">
                <a:solidFill>
                  <a:schemeClr val="tx1"/>
                </a:solidFill>
                <a:latin typeface="+mn-lt"/>
              </a:defRPr>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Click to edit</a:t>
            </a:r>
          </a:p>
        </p:txBody>
      </p:sp>
      <p:sp>
        <p:nvSpPr>
          <p:cNvPr id="42" name="Text Placeholder 35">
            <a:extLst>
              <a:ext uri="{FF2B5EF4-FFF2-40B4-BE49-F238E27FC236}">
                <a16:creationId xmlns:a16="http://schemas.microsoft.com/office/drawing/2014/main" id="{11FAF25E-B9C5-4698-A679-8392C1652A85}"/>
              </a:ext>
            </a:extLst>
          </p:cNvPr>
          <p:cNvSpPr>
            <a:spLocks noGrp="1"/>
          </p:cNvSpPr>
          <p:nvPr>
            <p:ph type="body" sz="quarter" idx="14"/>
          </p:nvPr>
        </p:nvSpPr>
        <p:spPr>
          <a:xfrm>
            <a:off x="4516518" y="4690866"/>
            <a:ext cx="3058952" cy="1420567"/>
          </a:xfrm>
        </p:spPr>
        <p:txBody>
          <a:bodyPr>
            <a:noAutofit/>
          </a:bodyPr>
          <a:lstStyle>
            <a:lvl1pPr marL="0" indent="0" algn="ctr">
              <a:buNone/>
              <a:defRPr sz="1600">
                <a:solidFill>
                  <a:schemeClr val="tx1"/>
                </a:solidFill>
                <a:latin typeface="+mn-lt"/>
              </a:defRPr>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Click to edit</a:t>
            </a:r>
          </a:p>
        </p:txBody>
      </p:sp>
      <p:sp>
        <p:nvSpPr>
          <p:cNvPr id="43" name="Text Placeholder 35">
            <a:extLst>
              <a:ext uri="{FF2B5EF4-FFF2-40B4-BE49-F238E27FC236}">
                <a16:creationId xmlns:a16="http://schemas.microsoft.com/office/drawing/2014/main" id="{F03AF338-5706-4DA8-85A7-DC5C6CC85161}"/>
              </a:ext>
            </a:extLst>
          </p:cNvPr>
          <p:cNvSpPr>
            <a:spLocks noGrp="1"/>
          </p:cNvSpPr>
          <p:nvPr>
            <p:ph type="body" sz="quarter" idx="15"/>
          </p:nvPr>
        </p:nvSpPr>
        <p:spPr>
          <a:xfrm>
            <a:off x="8237617" y="4690866"/>
            <a:ext cx="3058952" cy="1420567"/>
          </a:xfrm>
        </p:spPr>
        <p:txBody>
          <a:bodyPr>
            <a:noAutofit/>
          </a:bodyPr>
          <a:lstStyle>
            <a:lvl1pPr marL="0" indent="0" algn="ctr">
              <a:buNone/>
              <a:defRPr sz="1600">
                <a:solidFill>
                  <a:schemeClr val="tx1"/>
                </a:solidFill>
                <a:latin typeface="+mn-lt"/>
              </a:defRPr>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Click to edit</a:t>
            </a:r>
          </a:p>
        </p:txBody>
      </p:sp>
      <p:sp>
        <p:nvSpPr>
          <p:cNvPr id="27" name="Picture Placeholder 53">
            <a:extLst>
              <a:ext uri="{FF2B5EF4-FFF2-40B4-BE49-F238E27FC236}">
                <a16:creationId xmlns:a16="http://schemas.microsoft.com/office/drawing/2014/main" id="{9F460EEC-6E31-4FC7-990F-421CAEED3A8C}"/>
              </a:ext>
            </a:extLst>
          </p:cNvPr>
          <p:cNvSpPr>
            <a:spLocks noGrp="1"/>
          </p:cNvSpPr>
          <p:nvPr>
            <p:ph type="pic" sz="quarter" idx="22" hasCustomPrompt="1"/>
          </p:nvPr>
        </p:nvSpPr>
        <p:spPr>
          <a:xfrm>
            <a:off x="1526382" y="1825123"/>
            <a:ext cx="1597024" cy="1597024"/>
          </a:xfrm>
          <a:prstGeom prst="ellipse">
            <a:avLst/>
          </a:prstGeom>
        </p:spPr>
        <p:txBody>
          <a:bodyPr anchor="ctr">
            <a:noAutofit/>
          </a:bodyPr>
          <a:lstStyle>
            <a:lvl1pPr marL="0" indent="0" algn="ctr">
              <a:buNone/>
              <a:defRPr sz="1100">
                <a:solidFill>
                  <a:schemeClr val="bg1"/>
                </a:solidFill>
              </a:defRPr>
            </a:lvl1pPr>
          </a:lstStyle>
          <a:p>
            <a:r>
              <a:rPr lang="en-IN"/>
              <a:t>Click to add icon</a:t>
            </a:r>
            <a:endParaRPr lang="en-US"/>
          </a:p>
        </p:txBody>
      </p:sp>
      <p:sp>
        <p:nvSpPr>
          <p:cNvPr id="28" name="Picture Placeholder 53">
            <a:extLst>
              <a:ext uri="{FF2B5EF4-FFF2-40B4-BE49-F238E27FC236}">
                <a16:creationId xmlns:a16="http://schemas.microsoft.com/office/drawing/2014/main" id="{CA529271-F416-4151-82E3-98D814A1C94B}"/>
              </a:ext>
            </a:extLst>
          </p:cNvPr>
          <p:cNvSpPr>
            <a:spLocks noGrp="1"/>
          </p:cNvSpPr>
          <p:nvPr>
            <p:ph type="pic" sz="quarter" idx="23" hasCustomPrompt="1"/>
          </p:nvPr>
        </p:nvSpPr>
        <p:spPr>
          <a:xfrm>
            <a:off x="5247482" y="1825123"/>
            <a:ext cx="1597024" cy="1597024"/>
          </a:xfrm>
          <a:prstGeom prst="ellipse">
            <a:avLst/>
          </a:prstGeom>
        </p:spPr>
        <p:txBody>
          <a:bodyPr anchor="ctr">
            <a:noAutofit/>
          </a:bodyPr>
          <a:lstStyle>
            <a:lvl1pPr marL="0" indent="0" algn="ctr">
              <a:buNone/>
              <a:defRPr sz="1100">
                <a:solidFill>
                  <a:schemeClr val="bg1"/>
                </a:solidFill>
              </a:defRPr>
            </a:lvl1pPr>
          </a:lstStyle>
          <a:p>
            <a:r>
              <a:rPr lang="en-IN"/>
              <a:t>Click to add icon</a:t>
            </a:r>
            <a:endParaRPr lang="en-US"/>
          </a:p>
        </p:txBody>
      </p:sp>
      <p:sp>
        <p:nvSpPr>
          <p:cNvPr id="29" name="Picture Placeholder 53">
            <a:extLst>
              <a:ext uri="{FF2B5EF4-FFF2-40B4-BE49-F238E27FC236}">
                <a16:creationId xmlns:a16="http://schemas.microsoft.com/office/drawing/2014/main" id="{EE55EEE7-FC3F-4986-B238-8F3905C15AB0}"/>
              </a:ext>
            </a:extLst>
          </p:cNvPr>
          <p:cNvSpPr>
            <a:spLocks noGrp="1"/>
          </p:cNvSpPr>
          <p:nvPr>
            <p:ph type="pic" sz="quarter" idx="24" hasCustomPrompt="1"/>
          </p:nvPr>
        </p:nvSpPr>
        <p:spPr>
          <a:xfrm>
            <a:off x="8968582" y="1825123"/>
            <a:ext cx="1597024" cy="1597024"/>
          </a:xfrm>
          <a:prstGeom prst="ellipse">
            <a:avLst/>
          </a:prstGeom>
        </p:spPr>
        <p:txBody>
          <a:bodyPr anchor="ctr">
            <a:noAutofit/>
          </a:bodyPr>
          <a:lstStyle>
            <a:lvl1pPr marL="0" indent="0" algn="ctr">
              <a:buNone/>
              <a:defRPr sz="1100">
                <a:solidFill>
                  <a:schemeClr val="bg1"/>
                </a:solidFill>
              </a:defRPr>
            </a:lvl1pPr>
          </a:lstStyle>
          <a:p>
            <a:r>
              <a:rPr lang="en-IN"/>
              <a:t>Click to add icon</a:t>
            </a:r>
            <a:endParaRPr lang="en-US"/>
          </a:p>
        </p:txBody>
      </p:sp>
    </p:spTree>
    <p:extLst>
      <p:ext uri="{BB962C8B-B14F-4D97-AF65-F5344CB8AC3E}">
        <p14:creationId xmlns:p14="http://schemas.microsoft.com/office/powerpoint/2010/main" val="214002880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8">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6">
          <p15:clr>
            <a:srgbClr val="5ACBF0"/>
          </p15:clr>
        </p15:guide>
        <p15:guide id="29" orient="horz" pos="1272">
          <p15:clr>
            <a:srgbClr val="5ACBF0"/>
          </p15:clr>
        </p15:guide>
        <p15:guide id="30" orient="horz" pos="288">
          <p15:clr>
            <a:srgbClr val="5ACBF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6 process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30" name="Rectangle 29">
            <a:extLst>
              <a:ext uri="{FF2B5EF4-FFF2-40B4-BE49-F238E27FC236}">
                <a16:creationId xmlns:a16="http://schemas.microsoft.com/office/drawing/2014/main" id="{35A2C67D-82C1-468C-99B1-4838A45A0879}"/>
              </a:ext>
            </a:extLst>
          </p:cNvPr>
          <p:cNvSpPr/>
          <p:nvPr/>
        </p:nvSpPr>
        <p:spPr bwMode="auto">
          <a:xfrm>
            <a:off x="0" y="3272575"/>
            <a:ext cx="12192000" cy="3023453"/>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cxnSp>
        <p:nvCxnSpPr>
          <p:cNvPr id="31" name="Straight Connector 30">
            <a:extLst>
              <a:ext uri="{FF2B5EF4-FFF2-40B4-BE49-F238E27FC236}">
                <a16:creationId xmlns:a16="http://schemas.microsoft.com/office/drawing/2014/main" id="{E82BE42B-F889-46A5-B73A-3A757E6C1919}"/>
              </a:ext>
            </a:extLst>
          </p:cNvPr>
          <p:cNvCxnSpPr>
            <a:cxnSpLocks/>
          </p:cNvCxnSpPr>
          <p:nvPr/>
        </p:nvCxnSpPr>
        <p:spPr>
          <a:xfrm>
            <a:off x="930620" y="3272575"/>
            <a:ext cx="913898" cy="0"/>
          </a:xfrm>
          <a:prstGeom prst="line">
            <a:avLst/>
          </a:prstGeom>
          <a:ln w="25400" cap="rnd">
            <a:gradFill>
              <a:gsLst>
                <a:gs pos="0">
                  <a:schemeClr val="accent1">
                    <a:alpha val="0"/>
                  </a:schemeClr>
                </a:gs>
                <a:gs pos="48600">
                  <a:schemeClr val="accent1">
                    <a:lumMod val="75000"/>
                  </a:schemeClr>
                </a:gs>
                <a:gs pos="100000">
                  <a:schemeClr val="accent1">
                    <a:alpha val="0"/>
                  </a:schemeClr>
                </a:gs>
              </a:gsLst>
              <a:lin ang="5400000" scaled="1"/>
            </a:gradFill>
            <a:round/>
          </a:ln>
        </p:spPr>
        <p:style>
          <a:lnRef idx="1">
            <a:schemeClr val="accent1"/>
          </a:lnRef>
          <a:fillRef idx="0">
            <a:schemeClr val="accent1"/>
          </a:fillRef>
          <a:effectRef idx="0">
            <a:schemeClr val="accent1"/>
          </a:effectRef>
          <a:fontRef idx="minor">
            <a:schemeClr val="tx1"/>
          </a:fontRef>
        </p:style>
      </p:cxnSp>
      <p:grpSp>
        <p:nvGrpSpPr>
          <p:cNvPr id="32" name="Group 31">
            <a:extLst>
              <a:ext uri="{FF2B5EF4-FFF2-40B4-BE49-F238E27FC236}">
                <a16:creationId xmlns:a16="http://schemas.microsoft.com/office/drawing/2014/main" id="{D442445F-A487-48D5-9941-5CB0D9AB662B}"/>
              </a:ext>
            </a:extLst>
          </p:cNvPr>
          <p:cNvGrpSpPr/>
          <p:nvPr/>
        </p:nvGrpSpPr>
        <p:grpSpPr>
          <a:xfrm>
            <a:off x="588263" y="1519529"/>
            <a:ext cx="1598612" cy="1598612"/>
            <a:chOff x="1026036" y="1492105"/>
            <a:chExt cx="2888228" cy="2888228"/>
          </a:xfrm>
        </p:grpSpPr>
        <p:sp>
          <p:nvSpPr>
            <p:cNvPr id="33" name="Oval 32">
              <a:extLst>
                <a:ext uri="{FF2B5EF4-FFF2-40B4-BE49-F238E27FC236}">
                  <a16:creationId xmlns:a16="http://schemas.microsoft.com/office/drawing/2014/main" id="{CC44BC5D-83F3-4599-B525-90AC1455C4C7}"/>
                </a:ext>
              </a:extLst>
            </p:cNvPr>
            <p:cNvSpPr/>
            <p:nvPr/>
          </p:nvSpPr>
          <p:spPr bwMode="auto">
            <a:xfrm rot="20777353">
              <a:off x="1026036" y="1492105"/>
              <a:ext cx="2888228" cy="2888228"/>
            </a:xfrm>
            <a:prstGeom prst="ellipse">
              <a:avLst/>
            </a:prstGeom>
            <a:solidFill>
              <a:schemeClr val="accent1">
                <a:lumMod val="75000"/>
              </a:schemeClr>
            </a:solidFill>
            <a:ln>
              <a:no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cs typeface="Segoe UI" pitchFamily="34" charset="0"/>
              </a:endParaRPr>
            </a:p>
          </p:txBody>
        </p:sp>
        <p:sp>
          <p:nvSpPr>
            <p:cNvPr id="34" name="Oval 33">
              <a:extLst>
                <a:ext uri="{FF2B5EF4-FFF2-40B4-BE49-F238E27FC236}">
                  <a16:creationId xmlns:a16="http://schemas.microsoft.com/office/drawing/2014/main" id="{D98589A8-1355-4A8B-A3CB-1521F46E82FE}"/>
                </a:ext>
              </a:extLst>
            </p:cNvPr>
            <p:cNvSpPr/>
            <p:nvPr/>
          </p:nvSpPr>
          <p:spPr bwMode="auto">
            <a:xfrm rot="20777353">
              <a:off x="1345400" y="1811475"/>
              <a:ext cx="2249499" cy="2249493"/>
            </a:xfrm>
            <a:prstGeom prst="ellipse">
              <a:avLst/>
            </a:prstGeom>
            <a:solidFill>
              <a:schemeClr val="accent1"/>
            </a:solidFill>
            <a:ln>
              <a:no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cs typeface="Segoe UI" pitchFamily="34" charset="0"/>
              </a:endParaRPr>
            </a:p>
          </p:txBody>
        </p:sp>
        <p:sp>
          <p:nvSpPr>
            <p:cNvPr id="35" name="Oval 34">
              <a:extLst>
                <a:ext uri="{FF2B5EF4-FFF2-40B4-BE49-F238E27FC236}">
                  <a16:creationId xmlns:a16="http://schemas.microsoft.com/office/drawing/2014/main" id="{D6AB86EE-93E9-402F-9721-72ED77B298B9}"/>
                </a:ext>
              </a:extLst>
            </p:cNvPr>
            <p:cNvSpPr/>
            <p:nvPr/>
          </p:nvSpPr>
          <p:spPr bwMode="auto">
            <a:xfrm rot="20777353">
              <a:off x="1194867" y="1660941"/>
              <a:ext cx="2550566" cy="2550556"/>
            </a:xfrm>
            <a:prstGeom prst="ellipse">
              <a:avLst/>
            </a:prstGeom>
            <a:noFill/>
            <a:ln>
              <a:solidFill>
                <a:schemeClr val="accent3"/>
              </a:solid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cs typeface="Segoe UI" pitchFamily="34" charset="0"/>
              </a:endParaRPr>
            </a:p>
          </p:txBody>
        </p:sp>
      </p:grpSp>
      <p:grpSp>
        <p:nvGrpSpPr>
          <p:cNvPr id="39" name="Group 38">
            <a:extLst>
              <a:ext uri="{FF2B5EF4-FFF2-40B4-BE49-F238E27FC236}">
                <a16:creationId xmlns:a16="http://schemas.microsoft.com/office/drawing/2014/main" id="{40887404-E524-41C1-8ADE-C84E36CD4C88}"/>
              </a:ext>
            </a:extLst>
          </p:cNvPr>
          <p:cNvGrpSpPr/>
          <p:nvPr/>
        </p:nvGrpSpPr>
        <p:grpSpPr>
          <a:xfrm>
            <a:off x="2466062" y="1519529"/>
            <a:ext cx="1598612" cy="1598612"/>
            <a:chOff x="1026036" y="1492105"/>
            <a:chExt cx="2888228" cy="2888228"/>
          </a:xfrm>
        </p:grpSpPr>
        <p:sp>
          <p:nvSpPr>
            <p:cNvPr id="40" name="Oval 39">
              <a:extLst>
                <a:ext uri="{FF2B5EF4-FFF2-40B4-BE49-F238E27FC236}">
                  <a16:creationId xmlns:a16="http://schemas.microsoft.com/office/drawing/2014/main" id="{6CF1FD1A-38A1-40A1-AE9E-1CE90A8211B7}"/>
                </a:ext>
              </a:extLst>
            </p:cNvPr>
            <p:cNvSpPr/>
            <p:nvPr/>
          </p:nvSpPr>
          <p:spPr bwMode="auto">
            <a:xfrm rot="20777353">
              <a:off x="1026036" y="1492105"/>
              <a:ext cx="2888228" cy="2888228"/>
            </a:xfrm>
            <a:prstGeom prst="ellipse">
              <a:avLst/>
            </a:prstGeom>
            <a:solidFill>
              <a:schemeClr val="accent1">
                <a:lumMod val="75000"/>
              </a:schemeClr>
            </a:solidFill>
            <a:ln>
              <a:no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cs typeface="Segoe UI" pitchFamily="34" charset="0"/>
              </a:endParaRPr>
            </a:p>
          </p:txBody>
        </p:sp>
        <p:sp>
          <p:nvSpPr>
            <p:cNvPr id="44" name="Oval 43">
              <a:extLst>
                <a:ext uri="{FF2B5EF4-FFF2-40B4-BE49-F238E27FC236}">
                  <a16:creationId xmlns:a16="http://schemas.microsoft.com/office/drawing/2014/main" id="{020B676E-779E-497B-819D-DC4B063A597B}"/>
                </a:ext>
              </a:extLst>
            </p:cNvPr>
            <p:cNvSpPr/>
            <p:nvPr/>
          </p:nvSpPr>
          <p:spPr bwMode="auto">
            <a:xfrm rot="20777353">
              <a:off x="1345400" y="1811475"/>
              <a:ext cx="2249499" cy="2249493"/>
            </a:xfrm>
            <a:prstGeom prst="ellipse">
              <a:avLst/>
            </a:prstGeom>
            <a:solidFill>
              <a:schemeClr val="accent1"/>
            </a:solidFill>
            <a:ln>
              <a:no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cs typeface="Segoe UI" pitchFamily="34" charset="0"/>
              </a:endParaRPr>
            </a:p>
          </p:txBody>
        </p:sp>
        <p:sp>
          <p:nvSpPr>
            <p:cNvPr id="45" name="Oval 44">
              <a:extLst>
                <a:ext uri="{FF2B5EF4-FFF2-40B4-BE49-F238E27FC236}">
                  <a16:creationId xmlns:a16="http://schemas.microsoft.com/office/drawing/2014/main" id="{A5E480CE-8617-402D-A829-063FA6CD494B}"/>
                </a:ext>
              </a:extLst>
            </p:cNvPr>
            <p:cNvSpPr/>
            <p:nvPr/>
          </p:nvSpPr>
          <p:spPr bwMode="auto">
            <a:xfrm rot="20777353">
              <a:off x="1194867" y="1660941"/>
              <a:ext cx="2550566" cy="2550556"/>
            </a:xfrm>
            <a:prstGeom prst="ellipse">
              <a:avLst/>
            </a:prstGeom>
            <a:noFill/>
            <a:ln>
              <a:solidFill>
                <a:schemeClr val="accent3"/>
              </a:solid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cs typeface="Segoe UI" pitchFamily="34" charset="0"/>
              </a:endParaRPr>
            </a:p>
          </p:txBody>
        </p:sp>
      </p:grpSp>
      <p:cxnSp>
        <p:nvCxnSpPr>
          <p:cNvPr id="46" name="Straight Connector 45">
            <a:extLst>
              <a:ext uri="{FF2B5EF4-FFF2-40B4-BE49-F238E27FC236}">
                <a16:creationId xmlns:a16="http://schemas.microsoft.com/office/drawing/2014/main" id="{EB721DD7-1A33-4B5B-88FA-9EFE06D21A11}"/>
              </a:ext>
            </a:extLst>
          </p:cNvPr>
          <p:cNvCxnSpPr>
            <a:cxnSpLocks/>
          </p:cNvCxnSpPr>
          <p:nvPr/>
        </p:nvCxnSpPr>
        <p:spPr>
          <a:xfrm>
            <a:off x="2808419" y="3272575"/>
            <a:ext cx="913898" cy="0"/>
          </a:xfrm>
          <a:prstGeom prst="line">
            <a:avLst/>
          </a:prstGeom>
          <a:ln w="25400" cap="rnd">
            <a:gradFill>
              <a:gsLst>
                <a:gs pos="0">
                  <a:schemeClr val="accent1">
                    <a:alpha val="0"/>
                  </a:schemeClr>
                </a:gs>
                <a:gs pos="48600">
                  <a:schemeClr val="accent1">
                    <a:lumMod val="75000"/>
                  </a:schemeClr>
                </a:gs>
                <a:gs pos="100000">
                  <a:schemeClr val="accent1">
                    <a:alpha val="0"/>
                  </a:schemeClr>
                </a:gs>
              </a:gsLst>
              <a:lin ang="5400000" scaled="1"/>
            </a:gradFill>
            <a:round/>
          </a:ln>
        </p:spPr>
        <p:style>
          <a:lnRef idx="1">
            <a:schemeClr val="accent1"/>
          </a:lnRef>
          <a:fillRef idx="0">
            <a:schemeClr val="accent1"/>
          </a:fillRef>
          <a:effectRef idx="0">
            <a:schemeClr val="accent1"/>
          </a:effectRef>
          <a:fontRef idx="minor">
            <a:schemeClr val="tx1"/>
          </a:fontRef>
        </p:style>
      </p:cxnSp>
      <p:grpSp>
        <p:nvGrpSpPr>
          <p:cNvPr id="47" name="Group 46">
            <a:extLst>
              <a:ext uri="{FF2B5EF4-FFF2-40B4-BE49-F238E27FC236}">
                <a16:creationId xmlns:a16="http://schemas.microsoft.com/office/drawing/2014/main" id="{77B0CD2E-5F54-41E5-8B9B-F16380B65ECA}"/>
              </a:ext>
            </a:extLst>
          </p:cNvPr>
          <p:cNvGrpSpPr/>
          <p:nvPr/>
        </p:nvGrpSpPr>
        <p:grpSpPr>
          <a:xfrm>
            <a:off x="4351830" y="1519529"/>
            <a:ext cx="1598612" cy="1598612"/>
            <a:chOff x="1026036" y="1492105"/>
            <a:chExt cx="2888228" cy="2888228"/>
          </a:xfrm>
        </p:grpSpPr>
        <p:sp>
          <p:nvSpPr>
            <p:cNvPr id="48" name="Oval 47">
              <a:extLst>
                <a:ext uri="{FF2B5EF4-FFF2-40B4-BE49-F238E27FC236}">
                  <a16:creationId xmlns:a16="http://schemas.microsoft.com/office/drawing/2014/main" id="{3FD6C014-B31A-4FA4-AF6C-C2B6AA0E5BFC}"/>
                </a:ext>
              </a:extLst>
            </p:cNvPr>
            <p:cNvSpPr/>
            <p:nvPr/>
          </p:nvSpPr>
          <p:spPr bwMode="auto">
            <a:xfrm rot="20777353">
              <a:off x="1026036" y="1492105"/>
              <a:ext cx="2888228" cy="2888228"/>
            </a:xfrm>
            <a:prstGeom prst="ellipse">
              <a:avLst/>
            </a:prstGeom>
            <a:solidFill>
              <a:schemeClr val="accent1">
                <a:lumMod val="75000"/>
              </a:schemeClr>
            </a:solidFill>
            <a:ln>
              <a:no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cs typeface="Segoe UI" pitchFamily="34" charset="0"/>
              </a:endParaRPr>
            </a:p>
          </p:txBody>
        </p:sp>
        <p:sp>
          <p:nvSpPr>
            <p:cNvPr id="49" name="Oval 48">
              <a:extLst>
                <a:ext uri="{FF2B5EF4-FFF2-40B4-BE49-F238E27FC236}">
                  <a16:creationId xmlns:a16="http://schemas.microsoft.com/office/drawing/2014/main" id="{03EE10F9-BB04-4C5A-BA46-FA8DB098F8E1}"/>
                </a:ext>
              </a:extLst>
            </p:cNvPr>
            <p:cNvSpPr/>
            <p:nvPr/>
          </p:nvSpPr>
          <p:spPr bwMode="auto">
            <a:xfrm rot="20777353">
              <a:off x="1345400" y="1811475"/>
              <a:ext cx="2249499" cy="2249493"/>
            </a:xfrm>
            <a:prstGeom prst="ellipse">
              <a:avLst/>
            </a:prstGeom>
            <a:solidFill>
              <a:schemeClr val="accent1"/>
            </a:solidFill>
            <a:ln>
              <a:no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cs typeface="Segoe UI" pitchFamily="34" charset="0"/>
              </a:endParaRPr>
            </a:p>
          </p:txBody>
        </p:sp>
        <p:sp>
          <p:nvSpPr>
            <p:cNvPr id="50" name="Oval 49">
              <a:extLst>
                <a:ext uri="{FF2B5EF4-FFF2-40B4-BE49-F238E27FC236}">
                  <a16:creationId xmlns:a16="http://schemas.microsoft.com/office/drawing/2014/main" id="{1CA04047-B20C-42B9-99F0-DD9B86ECD761}"/>
                </a:ext>
              </a:extLst>
            </p:cNvPr>
            <p:cNvSpPr/>
            <p:nvPr/>
          </p:nvSpPr>
          <p:spPr bwMode="auto">
            <a:xfrm rot="20777353">
              <a:off x="1194867" y="1660941"/>
              <a:ext cx="2550566" cy="2550556"/>
            </a:xfrm>
            <a:prstGeom prst="ellipse">
              <a:avLst/>
            </a:prstGeom>
            <a:noFill/>
            <a:ln>
              <a:solidFill>
                <a:schemeClr val="accent3"/>
              </a:solid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cs typeface="Segoe UI" pitchFamily="34" charset="0"/>
              </a:endParaRPr>
            </a:p>
          </p:txBody>
        </p:sp>
      </p:grpSp>
      <p:cxnSp>
        <p:nvCxnSpPr>
          <p:cNvPr id="51" name="Straight Connector 50">
            <a:extLst>
              <a:ext uri="{FF2B5EF4-FFF2-40B4-BE49-F238E27FC236}">
                <a16:creationId xmlns:a16="http://schemas.microsoft.com/office/drawing/2014/main" id="{8942F3C0-7114-47E9-A7DC-EFE14F0392AC}"/>
              </a:ext>
            </a:extLst>
          </p:cNvPr>
          <p:cNvCxnSpPr>
            <a:cxnSpLocks/>
          </p:cNvCxnSpPr>
          <p:nvPr/>
        </p:nvCxnSpPr>
        <p:spPr>
          <a:xfrm>
            <a:off x="4694187" y="3272575"/>
            <a:ext cx="913898" cy="0"/>
          </a:xfrm>
          <a:prstGeom prst="line">
            <a:avLst/>
          </a:prstGeom>
          <a:ln w="25400" cap="rnd">
            <a:gradFill>
              <a:gsLst>
                <a:gs pos="0">
                  <a:schemeClr val="accent1">
                    <a:alpha val="0"/>
                  </a:schemeClr>
                </a:gs>
                <a:gs pos="48600">
                  <a:schemeClr val="accent1">
                    <a:lumMod val="75000"/>
                  </a:schemeClr>
                </a:gs>
                <a:gs pos="100000">
                  <a:schemeClr val="accent1">
                    <a:alpha val="0"/>
                  </a:schemeClr>
                </a:gs>
              </a:gsLst>
              <a:lin ang="5400000" scaled="1"/>
            </a:gradFill>
            <a:round/>
          </a:ln>
        </p:spPr>
        <p:style>
          <a:lnRef idx="1">
            <a:schemeClr val="accent1"/>
          </a:lnRef>
          <a:fillRef idx="0">
            <a:schemeClr val="accent1"/>
          </a:fillRef>
          <a:effectRef idx="0">
            <a:schemeClr val="accent1"/>
          </a:effectRef>
          <a:fontRef idx="minor">
            <a:schemeClr val="tx1"/>
          </a:fontRef>
        </p:style>
      </p:cxnSp>
      <p:grpSp>
        <p:nvGrpSpPr>
          <p:cNvPr id="52" name="Group 51">
            <a:extLst>
              <a:ext uri="{FF2B5EF4-FFF2-40B4-BE49-F238E27FC236}">
                <a16:creationId xmlns:a16="http://schemas.microsoft.com/office/drawing/2014/main" id="{3A428CF3-1FE4-498F-A84D-9A059C712128}"/>
              </a:ext>
            </a:extLst>
          </p:cNvPr>
          <p:cNvGrpSpPr/>
          <p:nvPr/>
        </p:nvGrpSpPr>
        <p:grpSpPr>
          <a:xfrm>
            <a:off x="6237598" y="1519529"/>
            <a:ext cx="1598612" cy="1598612"/>
            <a:chOff x="1026036" y="1492105"/>
            <a:chExt cx="2888228" cy="2888228"/>
          </a:xfrm>
        </p:grpSpPr>
        <p:sp>
          <p:nvSpPr>
            <p:cNvPr id="53" name="Oval 52">
              <a:extLst>
                <a:ext uri="{FF2B5EF4-FFF2-40B4-BE49-F238E27FC236}">
                  <a16:creationId xmlns:a16="http://schemas.microsoft.com/office/drawing/2014/main" id="{49C93547-323D-453B-82A8-50903FA0CC8F}"/>
                </a:ext>
              </a:extLst>
            </p:cNvPr>
            <p:cNvSpPr/>
            <p:nvPr/>
          </p:nvSpPr>
          <p:spPr bwMode="auto">
            <a:xfrm rot="20777353">
              <a:off x="1026036" y="1492105"/>
              <a:ext cx="2888228" cy="2888228"/>
            </a:xfrm>
            <a:prstGeom prst="ellipse">
              <a:avLst/>
            </a:prstGeom>
            <a:solidFill>
              <a:schemeClr val="accent1">
                <a:lumMod val="75000"/>
              </a:schemeClr>
            </a:solidFill>
            <a:ln>
              <a:no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cs typeface="Segoe UI" pitchFamily="34" charset="0"/>
              </a:endParaRPr>
            </a:p>
          </p:txBody>
        </p:sp>
        <p:sp>
          <p:nvSpPr>
            <p:cNvPr id="54" name="Oval 53">
              <a:extLst>
                <a:ext uri="{FF2B5EF4-FFF2-40B4-BE49-F238E27FC236}">
                  <a16:creationId xmlns:a16="http://schemas.microsoft.com/office/drawing/2014/main" id="{3D939CAB-0906-4918-95EF-D2A7B3FD8D95}"/>
                </a:ext>
              </a:extLst>
            </p:cNvPr>
            <p:cNvSpPr/>
            <p:nvPr/>
          </p:nvSpPr>
          <p:spPr bwMode="auto">
            <a:xfrm rot="20777353">
              <a:off x="1345400" y="1811475"/>
              <a:ext cx="2249499" cy="2249493"/>
            </a:xfrm>
            <a:prstGeom prst="ellipse">
              <a:avLst/>
            </a:prstGeom>
            <a:solidFill>
              <a:schemeClr val="accent1"/>
            </a:solidFill>
            <a:ln>
              <a:no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cs typeface="Segoe UI" pitchFamily="34" charset="0"/>
              </a:endParaRPr>
            </a:p>
          </p:txBody>
        </p:sp>
        <p:sp>
          <p:nvSpPr>
            <p:cNvPr id="55" name="Oval 54">
              <a:extLst>
                <a:ext uri="{FF2B5EF4-FFF2-40B4-BE49-F238E27FC236}">
                  <a16:creationId xmlns:a16="http://schemas.microsoft.com/office/drawing/2014/main" id="{65545692-9493-40D1-9416-C6264525EC1E}"/>
                </a:ext>
              </a:extLst>
            </p:cNvPr>
            <p:cNvSpPr/>
            <p:nvPr/>
          </p:nvSpPr>
          <p:spPr bwMode="auto">
            <a:xfrm rot="20777353">
              <a:off x="1194867" y="1660941"/>
              <a:ext cx="2550566" cy="2550556"/>
            </a:xfrm>
            <a:prstGeom prst="ellipse">
              <a:avLst/>
            </a:prstGeom>
            <a:noFill/>
            <a:ln>
              <a:solidFill>
                <a:schemeClr val="accent3"/>
              </a:solid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cs typeface="Segoe UI" pitchFamily="34" charset="0"/>
              </a:endParaRPr>
            </a:p>
          </p:txBody>
        </p:sp>
      </p:grpSp>
      <p:cxnSp>
        <p:nvCxnSpPr>
          <p:cNvPr id="56" name="Straight Connector 55">
            <a:extLst>
              <a:ext uri="{FF2B5EF4-FFF2-40B4-BE49-F238E27FC236}">
                <a16:creationId xmlns:a16="http://schemas.microsoft.com/office/drawing/2014/main" id="{26738CF4-9AC4-4A6E-9A99-32C892F8752B}"/>
              </a:ext>
            </a:extLst>
          </p:cNvPr>
          <p:cNvCxnSpPr>
            <a:cxnSpLocks/>
          </p:cNvCxnSpPr>
          <p:nvPr/>
        </p:nvCxnSpPr>
        <p:spPr>
          <a:xfrm>
            <a:off x="6579955" y="3272575"/>
            <a:ext cx="913898" cy="0"/>
          </a:xfrm>
          <a:prstGeom prst="line">
            <a:avLst/>
          </a:prstGeom>
          <a:ln w="25400" cap="rnd">
            <a:gradFill>
              <a:gsLst>
                <a:gs pos="0">
                  <a:schemeClr val="accent1">
                    <a:alpha val="0"/>
                  </a:schemeClr>
                </a:gs>
                <a:gs pos="48600">
                  <a:schemeClr val="accent1">
                    <a:lumMod val="75000"/>
                  </a:schemeClr>
                </a:gs>
                <a:gs pos="100000">
                  <a:schemeClr val="accent1">
                    <a:alpha val="0"/>
                  </a:schemeClr>
                </a:gs>
              </a:gsLst>
              <a:lin ang="5400000" scaled="1"/>
            </a:gradFill>
            <a:round/>
          </a:ln>
        </p:spPr>
        <p:style>
          <a:lnRef idx="1">
            <a:schemeClr val="accent1"/>
          </a:lnRef>
          <a:fillRef idx="0">
            <a:schemeClr val="accent1"/>
          </a:fillRef>
          <a:effectRef idx="0">
            <a:schemeClr val="accent1"/>
          </a:effectRef>
          <a:fontRef idx="minor">
            <a:schemeClr val="tx1"/>
          </a:fontRef>
        </p:style>
      </p:cxnSp>
      <p:grpSp>
        <p:nvGrpSpPr>
          <p:cNvPr id="57" name="Group 56">
            <a:extLst>
              <a:ext uri="{FF2B5EF4-FFF2-40B4-BE49-F238E27FC236}">
                <a16:creationId xmlns:a16="http://schemas.microsoft.com/office/drawing/2014/main" id="{A8222E5B-3AAB-4F36-A498-19B23F99DE3F}"/>
              </a:ext>
            </a:extLst>
          </p:cNvPr>
          <p:cNvGrpSpPr/>
          <p:nvPr/>
        </p:nvGrpSpPr>
        <p:grpSpPr>
          <a:xfrm>
            <a:off x="8123366" y="1519529"/>
            <a:ext cx="1598612" cy="1598612"/>
            <a:chOff x="1026036" y="1492105"/>
            <a:chExt cx="2888228" cy="2888228"/>
          </a:xfrm>
        </p:grpSpPr>
        <p:sp>
          <p:nvSpPr>
            <p:cNvPr id="58" name="Oval 57">
              <a:extLst>
                <a:ext uri="{FF2B5EF4-FFF2-40B4-BE49-F238E27FC236}">
                  <a16:creationId xmlns:a16="http://schemas.microsoft.com/office/drawing/2014/main" id="{33BD9FFA-2FF2-4821-B81B-CFBA78D05366}"/>
                </a:ext>
              </a:extLst>
            </p:cNvPr>
            <p:cNvSpPr/>
            <p:nvPr/>
          </p:nvSpPr>
          <p:spPr bwMode="auto">
            <a:xfrm rot="20777353">
              <a:off x="1026036" y="1492105"/>
              <a:ext cx="2888228" cy="2888228"/>
            </a:xfrm>
            <a:prstGeom prst="ellipse">
              <a:avLst/>
            </a:prstGeom>
            <a:solidFill>
              <a:schemeClr val="accent1">
                <a:lumMod val="75000"/>
              </a:schemeClr>
            </a:solidFill>
            <a:ln>
              <a:no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cs typeface="Segoe UI" pitchFamily="34" charset="0"/>
              </a:endParaRPr>
            </a:p>
          </p:txBody>
        </p:sp>
        <p:sp>
          <p:nvSpPr>
            <p:cNvPr id="59" name="Oval 58">
              <a:extLst>
                <a:ext uri="{FF2B5EF4-FFF2-40B4-BE49-F238E27FC236}">
                  <a16:creationId xmlns:a16="http://schemas.microsoft.com/office/drawing/2014/main" id="{D716A6C0-9538-4763-B4DB-7905E56B053D}"/>
                </a:ext>
              </a:extLst>
            </p:cNvPr>
            <p:cNvSpPr/>
            <p:nvPr/>
          </p:nvSpPr>
          <p:spPr bwMode="auto">
            <a:xfrm rot="20777353">
              <a:off x="1345400" y="1811475"/>
              <a:ext cx="2249499" cy="2249493"/>
            </a:xfrm>
            <a:prstGeom prst="ellipse">
              <a:avLst/>
            </a:prstGeom>
            <a:solidFill>
              <a:schemeClr val="accent1"/>
            </a:solidFill>
            <a:ln>
              <a:no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cs typeface="Segoe UI" pitchFamily="34" charset="0"/>
              </a:endParaRPr>
            </a:p>
          </p:txBody>
        </p:sp>
        <p:sp>
          <p:nvSpPr>
            <p:cNvPr id="60" name="Oval 59">
              <a:extLst>
                <a:ext uri="{FF2B5EF4-FFF2-40B4-BE49-F238E27FC236}">
                  <a16:creationId xmlns:a16="http://schemas.microsoft.com/office/drawing/2014/main" id="{6234EC7A-B5A1-4485-BB81-EA59E0DDA4CD}"/>
                </a:ext>
              </a:extLst>
            </p:cNvPr>
            <p:cNvSpPr/>
            <p:nvPr/>
          </p:nvSpPr>
          <p:spPr bwMode="auto">
            <a:xfrm rot="20777353">
              <a:off x="1194867" y="1660941"/>
              <a:ext cx="2550566" cy="2550556"/>
            </a:xfrm>
            <a:prstGeom prst="ellipse">
              <a:avLst/>
            </a:prstGeom>
            <a:noFill/>
            <a:ln>
              <a:solidFill>
                <a:schemeClr val="accent3"/>
              </a:solid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cs typeface="Segoe UI" pitchFamily="34" charset="0"/>
              </a:endParaRPr>
            </a:p>
          </p:txBody>
        </p:sp>
      </p:grpSp>
      <p:cxnSp>
        <p:nvCxnSpPr>
          <p:cNvPr id="61" name="Straight Connector 60">
            <a:extLst>
              <a:ext uri="{FF2B5EF4-FFF2-40B4-BE49-F238E27FC236}">
                <a16:creationId xmlns:a16="http://schemas.microsoft.com/office/drawing/2014/main" id="{EF917295-52FB-47FE-8C80-268F4E9DD0B1}"/>
              </a:ext>
            </a:extLst>
          </p:cNvPr>
          <p:cNvCxnSpPr>
            <a:cxnSpLocks/>
          </p:cNvCxnSpPr>
          <p:nvPr/>
        </p:nvCxnSpPr>
        <p:spPr>
          <a:xfrm>
            <a:off x="8465723" y="3272575"/>
            <a:ext cx="913898" cy="0"/>
          </a:xfrm>
          <a:prstGeom prst="line">
            <a:avLst/>
          </a:prstGeom>
          <a:ln w="25400" cap="rnd">
            <a:gradFill>
              <a:gsLst>
                <a:gs pos="0">
                  <a:schemeClr val="accent1">
                    <a:alpha val="0"/>
                  </a:schemeClr>
                </a:gs>
                <a:gs pos="48600">
                  <a:schemeClr val="accent1">
                    <a:lumMod val="75000"/>
                  </a:schemeClr>
                </a:gs>
                <a:gs pos="100000">
                  <a:schemeClr val="accent1">
                    <a:alpha val="0"/>
                  </a:schemeClr>
                </a:gs>
              </a:gsLst>
              <a:lin ang="5400000" scaled="1"/>
            </a:gradFill>
            <a:round/>
          </a:ln>
        </p:spPr>
        <p:style>
          <a:lnRef idx="1">
            <a:schemeClr val="accent1"/>
          </a:lnRef>
          <a:fillRef idx="0">
            <a:schemeClr val="accent1"/>
          </a:fillRef>
          <a:effectRef idx="0">
            <a:schemeClr val="accent1"/>
          </a:effectRef>
          <a:fontRef idx="minor">
            <a:schemeClr val="tx1"/>
          </a:fontRef>
        </p:style>
      </p:cxnSp>
      <p:grpSp>
        <p:nvGrpSpPr>
          <p:cNvPr id="62" name="Group 61">
            <a:extLst>
              <a:ext uri="{FF2B5EF4-FFF2-40B4-BE49-F238E27FC236}">
                <a16:creationId xmlns:a16="http://schemas.microsoft.com/office/drawing/2014/main" id="{F19DEF99-2063-4242-A555-671FD0C91F0B}"/>
              </a:ext>
            </a:extLst>
          </p:cNvPr>
          <p:cNvGrpSpPr/>
          <p:nvPr/>
        </p:nvGrpSpPr>
        <p:grpSpPr>
          <a:xfrm>
            <a:off x="10008171" y="1519529"/>
            <a:ext cx="1598612" cy="1598612"/>
            <a:chOff x="1026036" y="1492105"/>
            <a:chExt cx="2888228" cy="2888228"/>
          </a:xfrm>
        </p:grpSpPr>
        <p:sp>
          <p:nvSpPr>
            <p:cNvPr id="63" name="Oval 62">
              <a:extLst>
                <a:ext uri="{FF2B5EF4-FFF2-40B4-BE49-F238E27FC236}">
                  <a16:creationId xmlns:a16="http://schemas.microsoft.com/office/drawing/2014/main" id="{54F1DC06-3362-4554-A93D-DB2AF697A1FC}"/>
                </a:ext>
              </a:extLst>
            </p:cNvPr>
            <p:cNvSpPr/>
            <p:nvPr/>
          </p:nvSpPr>
          <p:spPr bwMode="auto">
            <a:xfrm rot="20777353">
              <a:off x="1026036" y="1492105"/>
              <a:ext cx="2888228" cy="2888228"/>
            </a:xfrm>
            <a:prstGeom prst="ellipse">
              <a:avLst/>
            </a:prstGeom>
            <a:solidFill>
              <a:schemeClr val="accent1">
                <a:lumMod val="75000"/>
              </a:schemeClr>
            </a:solidFill>
            <a:ln>
              <a:no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cs typeface="Segoe UI" pitchFamily="34" charset="0"/>
              </a:endParaRPr>
            </a:p>
          </p:txBody>
        </p:sp>
        <p:sp>
          <p:nvSpPr>
            <p:cNvPr id="64" name="Oval 63">
              <a:extLst>
                <a:ext uri="{FF2B5EF4-FFF2-40B4-BE49-F238E27FC236}">
                  <a16:creationId xmlns:a16="http://schemas.microsoft.com/office/drawing/2014/main" id="{B790B890-DA45-42CA-9E34-BE9DC78B2F6D}"/>
                </a:ext>
              </a:extLst>
            </p:cNvPr>
            <p:cNvSpPr/>
            <p:nvPr/>
          </p:nvSpPr>
          <p:spPr bwMode="auto">
            <a:xfrm rot="20777353">
              <a:off x="1345400" y="1811475"/>
              <a:ext cx="2249499" cy="2249493"/>
            </a:xfrm>
            <a:prstGeom prst="ellipse">
              <a:avLst/>
            </a:prstGeom>
            <a:solidFill>
              <a:schemeClr val="accent1"/>
            </a:solidFill>
            <a:ln>
              <a:no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cs typeface="Segoe UI" pitchFamily="34" charset="0"/>
              </a:endParaRPr>
            </a:p>
          </p:txBody>
        </p:sp>
        <p:sp>
          <p:nvSpPr>
            <p:cNvPr id="65" name="Oval 64">
              <a:extLst>
                <a:ext uri="{FF2B5EF4-FFF2-40B4-BE49-F238E27FC236}">
                  <a16:creationId xmlns:a16="http://schemas.microsoft.com/office/drawing/2014/main" id="{986EDA4F-D9B1-452E-BE76-A21F1978D7D8}"/>
                </a:ext>
              </a:extLst>
            </p:cNvPr>
            <p:cNvSpPr/>
            <p:nvPr/>
          </p:nvSpPr>
          <p:spPr bwMode="auto">
            <a:xfrm rot="20777353">
              <a:off x="1194867" y="1660941"/>
              <a:ext cx="2550566" cy="2550556"/>
            </a:xfrm>
            <a:prstGeom prst="ellipse">
              <a:avLst/>
            </a:prstGeom>
            <a:noFill/>
            <a:ln>
              <a:solidFill>
                <a:schemeClr val="accent3"/>
              </a:solid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cs typeface="Segoe UI" pitchFamily="34" charset="0"/>
              </a:endParaRPr>
            </a:p>
          </p:txBody>
        </p:sp>
      </p:grpSp>
      <p:cxnSp>
        <p:nvCxnSpPr>
          <p:cNvPr id="66" name="Straight Connector 65">
            <a:extLst>
              <a:ext uri="{FF2B5EF4-FFF2-40B4-BE49-F238E27FC236}">
                <a16:creationId xmlns:a16="http://schemas.microsoft.com/office/drawing/2014/main" id="{BFD40A5E-6781-4FFF-A80F-C7646D218A43}"/>
              </a:ext>
            </a:extLst>
          </p:cNvPr>
          <p:cNvCxnSpPr>
            <a:cxnSpLocks/>
          </p:cNvCxnSpPr>
          <p:nvPr/>
        </p:nvCxnSpPr>
        <p:spPr>
          <a:xfrm>
            <a:off x="10350528" y="3272575"/>
            <a:ext cx="913898" cy="0"/>
          </a:xfrm>
          <a:prstGeom prst="line">
            <a:avLst/>
          </a:prstGeom>
          <a:ln w="25400" cap="rnd">
            <a:gradFill>
              <a:gsLst>
                <a:gs pos="0">
                  <a:schemeClr val="accent1">
                    <a:alpha val="0"/>
                  </a:schemeClr>
                </a:gs>
                <a:gs pos="48600">
                  <a:schemeClr val="accent1">
                    <a:lumMod val="75000"/>
                  </a:schemeClr>
                </a:gs>
                <a:gs pos="100000">
                  <a:schemeClr val="accent1">
                    <a:alpha val="0"/>
                  </a:schemeClr>
                </a:gs>
              </a:gsLst>
              <a:lin ang="5400000" scaled="1"/>
            </a:gradFill>
            <a:round/>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3840AB4B-8973-4DEA-B3EE-55E137B093A1}"/>
              </a:ext>
            </a:extLst>
          </p:cNvPr>
          <p:cNvCxnSpPr>
            <a:cxnSpLocks/>
          </p:cNvCxnSpPr>
          <p:nvPr/>
        </p:nvCxnSpPr>
        <p:spPr>
          <a:xfrm>
            <a:off x="2322484" y="3272575"/>
            <a:ext cx="0" cy="3023453"/>
          </a:xfrm>
          <a:prstGeom prst="line">
            <a:avLst/>
          </a:prstGeom>
          <a:ln w="3175">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9D995620-91F8-438B-B943-CD667F1103BA}"/>
              </a:ext>
            </a:extLst>
          </p:cNvPr>
          <p:cNvCxnSpPr>
            <a:cxnSpLocks/>
          </p:cNvCxnSpPr>
          <p:nvPr/>
        </p:nvCxnSpPr>
        <p:spPr>
          <a:xfrm>
            <a:off x="7979788" y="3272575"/>
            <a:ext cx="0" cy="3023453"/>
          </a:xfrm>
          <a:prstGeom prst="line">
            <a:avLst/>
          </a:prstGeom>
          <a:ln w="3175">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505BFF17-66B9-4B17-B12E-A5CA2512A4DD}"/>
              </a:ext>
            </a:extLst>
          </p:cNvPr>
          <p:cNvCxnSpPr>
            <a:cxnSpLocks/>
          </p:cNvCxnSpPr>
          <p:nvPr/>
        </p:nvCxnSpPr>
        <p:spPr>
          <a:xfrm>
            <a:off x="4208252" y="3272575"/>
            <a:ext cx="0" cy="3023453"/>
          </a:xfrm>
          <a:prstGeom prst="line">
            <a:avLst/>
          </a:prstGeom>
          <a:ln w="3175">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924D32F3-CC88-48F5-B214-4EB14376E580}"/>
              </a:ext>
            </a:extLst>
          </p:cNvPr>
          <p:cNvCxnSpPr>
            <a:cxnSpLocks/>
          </p:cNvCxnSpPr>
          <p:nvPr/>
        </p:nvCxnSpPr>
        <p:spPr>
          <a:xfrm>
            <a:off x="6094020" y="3272575"/>
            <a:ext cx="0" cy="3023453"/>
          </a:xfrm>
          <a:prstGeom prst="line">
            <a:avLst/>
          </a:prstGeom>
          <a:ln w="3175">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A859A38B-F12F-45F0-AAD7-CA19CB78FFFD}"/>
              </a:ext>
            </a:extLst>
          </p:cNvPr>
          <p:cNvCxnSpPr>
            <a:cxnSpLocks/>
          </p:cNvCxnSpPr>
          <p:nvPr/>
        </p:nvCxnSpPr>
        <p:spPr>
          <a:xfrm>
            <a:off x="9865556" y="3272575"/>
            <a:ext cx="0" cy="3023453"/>
          </a:xfrm>
          <a:prstGeom prst="line">
            <a:avLst/>
          </a:prstGeom>
          <a:ln w="3175">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72" name="Text Placeholder 35">
            <a:extLst>
              <a:ext uri="{FF2B5EF4-FFF2-40B4-BE49-F238E27FC236}">
                <a16:creationId xmlns:a16="http://schemas.microsoft.com/office/drawing/2014/main" id="{609DF5E9-B745-431F-9293-0F1C70788187}"/>
              </a:ext>
            </a:extLst>
          </p:cNvPr>
          <p:cNvSpPr>
            <a:spLocks noGrp="1"/>
          </p:cNvSpPr>
          <p:nvPr>
            <p:ph type="body" sz="quarter" idx="10"/>
          </p:nvPr>
        </p:nvSpPr>
        <p:spPr>
          <a:xfrm>
            <a:off x="581881" y="3578648"/>
            <a:ext cx="1595438" cy="246221"/>
          </a:xfrm>
        </p:spPr>
        <p:txBody>
          <a:bodyPr>
            <a:noAutofit/>
          </a:bodyPr>
          <a:lstStyle>
            <a:lvl1pPr marL="0" indent="0" algn="ctr">
              <a:buNone/>
              <a:defRPr sz="1400">
                <a:solidFill>
                  <a:schemeClr val="accent1"/>
                </a:solidFill>
                <a:latin typeface="+mj-lt"/>
              </a:defRPr>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Click to edit</a:t>
            </a:r>
          </a:p>
        </p:txBody>
      </p:sp>
      <p:sp>
        <p:nvSpPr>
          <p:cNvPr id="73" name="Text Placeholder 35">
            <a:extLst>
              <a:ext uri="{FF2B5EF4-FFF2-40B4-BE49-F238E27FC236}">
                <a16:creationId xmlns:a16="http://schemas.microsoft.com/office/drawing/2014/main" id="{4392C683-2663-41C9-8CF6-61293B73E5DC}"/>
              </a:ext>
            </a:extLst>
          </p:cNvPr>
          <p:cNvSpPr>
            <a:spLocks noGrp="1"/>
          </p:cNvSpPr>
          <p:nvPr>
            <p:ph type="body" sz="quarter" idx="11"/>
          </p:nvPr>
        </p:nvSpPr>
        <p:spPr>
          <a:xfrm>
            <a:off x="2467649" y="3578648"/>
            <a:ext cx="1595438" cy="246221"/>
          </a:xfrm>
        </p:spPr>
        <p:txBody>
          <a:bodyPr>
            <a:noAutofit/>
          </a:bodyPr>
          <a:lstStyle>
            <a:lvl1pPr marL="0" indent="0" algn="ctr">
              <a:buNone/>
              <a:defRPr sz="1400">
                <a:solidFill>
                  <a:schemeClr val="accent1"/>
                </a:solidFill>
                <a:latin typeface="+mj-lt"/>
              </a:defRPr>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Click to edit</a:t>
            </a:r>
          </a:p>
        </p:txBody>
      </p:sp>
      <p:sp>
        <p:nvSpPr>
          <p:cNvPr id="74" name="Text Placeholder 35">
            <a:extLst>
              <a:ext uri="{FF2B5EF4-FFF2-40B4-BE49-F238E27FC236}">
                <a16:creationId xmlns:a16="http://schemas.microsoft.com/office/drawing/2014/main" id="{C03F4973-ACC0-44EC-813D-3875C0F90D5C}"/>
              </a:ext>
            </a:extLst>
          </p:cNvPr>
          <p:cNvSpPr>
            <a:spLocks noGrp="1"/>
          </p:cNvSpPr>
          <p:nvPr>
            <p:ph type="body" sz="quarter" idx="12"/>
          </p:nvPr>
        </p:nvSpPr>
        <p:spPr>
          <a:xfrm>
            <a:off x="6239185" y="3578648"/>
            <a:ext cx="1595438" cy="246221"/>
          </a:xfrm>
        </p:spPr>
        <p:txBody>
          <a:bodyPr>
            <a:noAutofit/>
          </a:bodyPr>
          <a:lstStyle>
            <a:lvl1pPr marL="0" indent="0" algn="ctr">
              <a:buNone/>
              <a:defRPr sz="1400">
                <a:solidFill>
                  <a:schemeClr val="accent1"/>
                </a:solidFill>
                <a:latin typeface="+mj-lt"/>
              </a:defRPr>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Click to edit</a:t>
            </a:r>
          </a:p>
        </p:txBody>
      </p:sp>
      <p:sp>
        <p:nvSpPr>
          <p:cNvPr id="75" name="Text Placeholder 35">
            <a:extLst>
              <a:ext uri="{FF2B5EF4-FFF2-40B4-BE49-F238E27FC236}">
                <a16:creationId xmlns:a16="http://schemas.microsoft.com/office/drawing/2014/main" id="{50490CF4-2AAC-46A2-9C24-8FF06BF9BA7F}"/>
              </a:ext>
            </a:extLst>
          </p:cNvPr>
          <p:cNvSpPr>
            <a:spLocks noGrp="1"/>
          </p:cNvSpPr>
          <p:nvPr>
            <p:ph type="body" sz="quarter" idx="13"/>
          </p:nvPr>
        </p:nvSpPr>
        <p:spPr>
          <a:xfrm>
            <a:off x="581881" y="4004071"/>
            <a:ext cx="1595438" cy="2176810"/>
          </a:xfrm>
        </p:spPr>
        <p:txBody>
          <a:bodyPr>
            <a:noAutofit/>
          </a:bodyPr>
          <a:lstStyle>
            <a:lvl1pPr marL="0" indent="0" algn="ctr">
              <a:buNone/>
              <a:defRPr sz="1400">
                <a:solidFill>
                  <a:schemeClr val="tx1"/>
                </a:solidFill>
                <a:latin typeface="+mn-lt"/>
              </a:defRPr>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Click to edit</a:t>
            </a:r>
          </a:p>
        </p:txBody>
      </p:sp>
      <p:sp>
        <p:nvSpPr>
          <p:cNvPr id="76" name="Text Placeholder 35">
            <a:extLst>
              <a:ext uri="{FF2B5EF4-FFF2-40B4-BE49-F238E27FC236}">
                <a16:creationId xmlns:a16="http://schemas.microsoft.com/office/drawing/2014/main" id="{DD019ACD-FBF2-4C93-A568-ECB14B12E8E6}"/>
              </a:ext>
            </a:extLst>
          </p:cNvPr>
          <p:cNvSpPr>
            <a:spLocks noGrp="1"/>
          </p:cNvSpPr>
          <p:nvPr>
            <p:ph type="body" sz="quarter" idx="14"/>
          </p:nvPr>
        </p:nvSpPr>
        <p:spPr>
          <a:xfrm>
            <a:off x="2467649" y="4004071"/>
            <a:ext cx="1595438" cy="2176810"/>
          </a:xfrm>
        </p:spPr>
        <p:txBody>
          <a:bodyPr>
            <a:noAutofit/>
          </a:bodyPr>
          <a:lstStyle>
            <a:lvl1pPr marL="0" indent="0" algn="ctr">
              <a:buNone/>
              <a:defRPr sz="1400">
                <a:solidFill>
                  <a:schemeClr val="tx1"/>
                </a:solidFill>
                <a:latin typeface="+mn-lt"/>
              </a:defRPr>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Click to edit</a:t>
            </a:r>
          </a:p>
        </p:txBody>
      </p:sp>
      <p:sp>
        <p:nvSpPr>
          <p:cNvPr id="77" name="Text Placeholder 35">
            <a:extLst>
              <a:ext uri="{FF2B5EF4-FFF2-40B4-BE49-F238E27FC236}">
                <a16:creationId xmlns:a16="http://schemas.microsoft.com/office/drawing/2014/main" id="{18828D5F-7322-4DB1-8417-EA50F6765749}"/>
              </a:ext>
            </a:extLst>
          </p:cNvPr>
          <p:cNvSpPr>
            <a:spLocks noGrp="1"/>
          </p:cNvSpPr>
          <p:nvPr>
            <p:ph type="body" sz="quarter" idx="15"/>
          </p:nvPr>
        </p:nvSpPr>
        <p:spPr>
          <a:xfrm>
            <a:off x="6239185" y="4004071"/>
            <a:ext cx="1595438" cy="2176810"/>
          </a:xfrm>
        </p:spPr>
        <p:txBody>
          <a:bodyPr>
            <a:noAutofit/>
          </a:bodyPr>
          <a:lstStyle>
            <a:lvl1pPr marL="0" indent="0" algn="ctr">
              <a:buNone/>
              <a:defRPr sz="1400">
                <a:solidFill>
                  <a:schemeClr val="tx1"/>
                </a:solidFill>
                <a:latin typeface="+mn-lt"/>
              </a:defRPr>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Click to edit</a:t>
            </a:r>
          </a:p>
        </p:txBody>
      </p:sp>
      <p:sp>
        <p:nvSpPr>
          <p:cNvPr id="78" name="Text Placeholder 35">
            <a:extLst>
              <a:ext uri="{FF2B5EF4-FFF2-40B4-BE49-F238E27FC236}">
                <a16:creationId xmlns:a16="http://schemas.microsoft.com/office/drawing/2014/main" id="{FC4C4ED0-BD65-487F-BF59-9BE84378E6AC}"/>
              </a:ext>
            </a:extLst>
          </p:cNvPr>
          <p:cNvSpPr>
            <a:spLocks noGrp="1"/>
          </p:cNvSpPr>
          <p:nvPr>
            <p:ph type="body" sz="quarter" idx="16"/>
          </p:nvPr>
        </p:nvSpPr>
        <p:spPr>
          <a:xfrm>
            <a:off x="4353417" y="3578648"/>
            <a:ext cx="1595438" cy="246221"/>
          </a:xfrm>
        </p:spPr>
        <p:txBody>
          <a:bodyPr>
            <a:noAutofit/>
          </a:bodyPr>
          <a:lstStyle>
            <a:lvl1pPr marL="0" indent="0" algn="ctr">
              <a:buNone/>
              <a:defRPr sz="1400">
                <a:solidFill>
                  <a:schemeClr val="accent1"/>
                </a:solidFill>
                <a:latin typeface="+mj-lt"/>
              </a:defRPr>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Click to edit</a:t>
            </a:r>
          </a:p>
        </p:txBody>
      </p:sp>
      <p:sp>
        <p:nvSpPr>
          <p:cNvPr id="79" name="Text Placeholder 35">
            <a:extLst>
              <a:ext uri="{FF2B5EF4-FFF2-40B4-BE49-F238E27FC236}">
                <a16:creationId xmlns:a16="http://schemas.microsoft.com/office/drawing/2014/main" id="{AEF97DAB-F624-40D2-9E5C-2188D5230FF4}"/>
              </a:ext>
            </a:extLst>
          </p:cNvPr>
          <p:cNvSpPr>
            <a:spLocks noGrp="1"/>
          </p:cNvSpPr>
          <p:nvPr>
            <p:ph type="body" sz="quarter" idx="17"/>
          </p:nvPr>
        </p:nvSpPr>
        <p:spPr>
          <a:xfrm>
            <a:off x="4353417" y="4004071"/>
            <a:ext cx="1595438" cy="2176810"/>
          </a:xfrm>
        </p:spPr>
        <p:txBody>
          <a:bodyPr>
            <a:noAutofit/>
          </a:bodyPr>
          <a:lstStyle>
            <a:lvl1pPr marL="0" indent="0" algn="ctr">
              <a:buNone/>
              <a:defRPr sz="1400">
                <a:solidFill>
                  <a:schemeClr val="tx1"/>
                </a:solidFill>
                <a:latin typeface="+mn-lt"/>
              </a:defRPr>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Click to edit</a:t>
            </a:r>
          </a:p>
        </p:txBody>
      </p:sp>
      <p:sp>
        <p:nvSpPr>
          <p:cNvPr id="80" name="Text Placeholder 35">
            <a:extLst>
              <a:ext uri="{FF2B5EF4-FFF2-40B4-BE49-F238E27FC236}">
                <a16:creationId xmlns:a16="http://schemas.microsoft.com/office/drawing/2014/main" id="{46593E46-D3E1-4F7F-8821-83DD888358BC}"/>
              </a:ext>
            </a:extLst>
          </p:cNvPr>
          <p:cNvSpPr>
            <a:spLocks noGrp="1"/>
          </p:cNvSpPr>
          <p:nvPr>
            <p:ph type="body" sz="quarter" idx="18"/>
          </p:nvPr>
        </p:nvSpPr>
        <p:spPr>
          <a:xfrm>
            <a:off x="8124953" y="3578648"/>
            <a:ext cx="1595438" cy="246221"/>
          </a:xfrm>
        </p:spPr>
        <p:txBody>
          <a:bodyPr>
            <a:noAutofit/>
          </a:bodyPr>
          <a:lstStyle>
            <a:lvl1pPr marL="0" indent="0" algn="ctr">
              <a:buNone/>
              <a:defRPr sz="1400">
                <a:solidFill>
                  <a:schemeClr val="accent1"/>
                </a:solidFill>
                <a:latin typeface="+mj-lt"/>
              </a:defRPr>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Click to edit</a:t>
            </a:r>
          </a:p>
        </p:txBody>
      </p:sp>
      <p:sp>
        <p:nvSpPr>
          <p:cNvPr id="81" name="Text Placeholder 35">
            <a:extLst>
              <a:ext uri="{FF2B5EF4-FFF2-40B4-BE49-F238E27FC236}">
                <a16:creationId xmlns:a16="http://schemas.microsoft.com/office/drawing/2014/main" id="{ECFF3318-91CE-48F0-BF18-C0EB14A24D45}"/>
              </a:ext>
            </a:extLst>
          </p:cNvPr>
          <p:cNvSpPr>
            <a:spLocks noGrp="1"/>
          </p:cNvSpPr>
          <p:nvPr>
            <p:ph type="body" sz="quarter" idx="19"/>
          </p:nvPr>
        </p:nvSpPr>
        <p:spPr>
          <a:xfrm>
            <a:off x="8124953" y="4004071"/>
            <a:ext cx="1595438" cy="2176810"/>
          </a:xfrm>
        </p:spPr>
        <p:txBody>
          <a:bodyPr>
            <a:noAutofit/>
          </a:bodyPr>
          <a:lstStyle>
            <a:lvl1pPr marL="0" indent="0" algn="ctr">
              <a:buNone/>
              <a:defRPr sz="1400">
                <a:solidFill>
                  <a:schemeClr val="tx1"/>
                </a:solidFill>
                <a:latin typeface="+mn-lt"/>
              </a:defRPr>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Click to edit</a:t>
            </a:r>
          </a:p>
        </p:txBody>
      </p:sp>
      <p:sp>
        <p:nvSpPr>
          <p:cNvPr id="82" name="Text Placeholder 35">
            <a:extLst>
              <a:ext uri="{FF2B5EF4-FFF2-40B4-BE49-F238E27FC236}">
                <a16:creationId xmlns:a16="http://schemas.microsoft.com/office/drawing/2014/main" id="{C14CABAF-4715-4B94-9C2E-B7FFE5B2F5AB}"/>
              </a:ext>
            </a:extLst>
          </p:cNvPr>
          <p:cNvSpPr>
            <a:spLocks noGrp="1"/>
          </p:cNvSpPr>
          <p:nvPr>
            <p:ph type="body" sz="quarter" idx="20"/>
          </p:nvPr>
        </p:nvSpPr>
        <p:spPr>
          <a:xfrm>
            <a:off x="10010725" y="3578648"/>
            <a:ext cx="1595438" cy="246221"/>
          </a:xfrm>
        </p:spPr>
        <p:txBody>
          <a:bodyPr>
            <a:noAutofit/>
          </a:bodyPr>
          <a:lstStyle>
            <a:lvl1pPr marL="0" indent="0" algn="ctr">
              <a:buNone/>
              <a:defRPr sz="1400">
                <a:solidFill>
                  <a:schemeClr val="accent1"/>
                </a:solidFill>
                <a:latin typeface="+mj-lt"/>
              </a:defRPr>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Click to edit</a:t>
            </a:r>
          </a:p>
        </p:txBody>
      </p:sp>
      <p:sp>
        <p:nvSpPr>
          <p:cNvPr id="83" name="Text Placeholder 35">
            <a:extLst>
              <a:ext uri="{FF2B5EF4-FFF2-40B4-BE49-F238E27FC236}">
                <a16:creationId xmlns:a16="http://schemas.microsoft.com/office/drawing/2014/main" id="{95B312B0-4588-48F5-A0AD-A71147C9072A}"/>
              </a:ext>
            </a:extLst>
          </p:cNvPr>
          <p:cNvSpPr>
            <a:spLocks noGrp="1"/>
          </p:cNvSpPr>
          <p:nvPr>
            <p:ph type="body" sz="quarter" idx="21"/>
          </p:nvPr>
        </p:nvSpPr>
        <p:spPr>
          <a:xfrm>
            <a:off x="10010725" y="4004071"/>
            <a:ext cx="1595438" cy="2176810"/>
          </a:xfrm>
        </p:spPr>
        <p:txBody>
          <a:bodyPr>
            <a:noAutofit/>
          </a:bodyPr>
          <a:lstStyle>
            <a:lvl1pPr marL="0" indent="0" algn="ctr">
              <a:buNone/>
              <a:defRPr sz="1400">
                <a:solidFill>
                  <a:schemeClr val="tx1"/>
                </a:solidFill>
                <a:latin typeface="+mn-lt"/>
              </a:defRPr>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Click to edit</a:t>
            </a:r>
          </a:p>
        </p:txBody>
      </p:sp>
      <p:sp>
        <p:nvSpPr>
          <p:cNvPr id="84" name="Picture Placeholder 53">
            <a:extLst>
              <a:ext uri="{FF2B5EF4-FFF2-40B4-BE49-F238E27FC236}">
                <a16:creationId xmlns:a16="http://schemas.microsoft.com/office/drawing/2014/main" id="{DF69B2D7-4162-4D33-87B8-B9AA0A877977}"/>
              </a:ext>
            </a:extLst>
          </p:cNvPr>
          <p:cNvSpPr>
            <a:spLocks noGrp="1"/>
          </p:cNvSpPr>
          <p:nvPr>
            <p:ph type="pic" sz="quarter" idx="22" hasCustomPrompt="1"/>
          </p:nvPr>
        </p:nvSpPr>
        <p:spPr>
          <a:xfrm>
            <a:off x="835913" y="1767179"/>
            <a:ext cx="1103312" cy="1103312"/>
          </a:xfrm>
          <a:prstGeom prst="ellipse">
            <a:avLst/>
          </a:prstGeom>
        </p:spPr>
        <p:txBody>
          <a:bodyPr anchor="ctr">
            <a:noAutofit/>
          </a:bodyPr>
          <a:lstStyle>
            <a:lvl1pPr marL="0" indent="0" algn="ctr">
              <a:buNone/>
              <a:defRPr sz="1100">
                <a:solidFill>
                  <a:schemeClr val="bg1"/>
                </a:solidFill>
              </a:defRPr>
            </a:lvl1pPr>
          </a:lstStyle>
          <a:p>
            <a:r>
              <a:rPr lang="en-IN"/>
              <a:t>Click to add icon</a:t>
            </a:r>
            <a:endParaRPr lang="en-US"/>
          </a:p>
        </p:txBody>
      </p:sp>
      <p:sp>
        <p:nvSpPr>
          <p:cNvPr id="85" name="Picture Placeholder 53">
            <a:extLst>
              <a:ext uri="{FF2B5EF4-FFF2-40B4-BE49-F238E27FC236}">
                <a16:creationId xmlns:a16="http://schemas.microsoft.com/office/drawing/2014/main" id="{05D5A159-0705-4DC3-8EED-F54F74224D43}"/>
              </a:ext>
            </a:extLst>
          </p:cNvPr>
          <p:cNvSpPr>
            <a:spLocks noGrp="1"/>
          </p:cNvSpPr>
          <p:nvPr>
            <p:ph type="pic" sz="quarter" idx="23" hasCustomPrompt="1"/>
          </p:nvPr>
        </p:nvSpPr>
        <p:spPr>
          <a:xfrm>
            <a:off x="2713712" y="1767179"/>
            <a:ext cx="1103312" cy="1103312"/>
          </a:xfrm>
          <a:prstGeom prst="ellipse">
            <a:avLst/>
          </a:prstGeom>
        </p:spPr>
        <p:txBody>
          <a:bodyPr anchor="ctr">
            <a:noAutofit/>
          </a:bodyPr>
          <a:lstStyle>
            <a:lvl1pPr marL="0" indent="0" algn="ctr">
              <a:buNone/>
              <a:defRPr sz="1100">
                <a:solidFill>
                  <a:schemeClr val="bg1"/>
                </a:solidFill>
              </a:defRPr>
            </a:lvl1pPr>
          </a:lstStyle>
          <a:p>
            <a:r>
              <a:rPr lang="en-IN"/>
              <a:t>Click to add icon</a:t>
            </a:r>
            <a:endParaRPr lang="en-US"/>
          </a:p>
        </p:txBody>
      </p:sp>
      <p:sp>
        <p:nvSpPr>
          <p:cNvPr id="86" name="Picture Placeholder 53">
            <a:extLst>
              <a:ext uri="{FF2B5EF4-FFF2-40B4-BE49-F238E27FC236}">
                <a16:creationId xmlns:a16="http://schemas.microsoft.com/office/drawing/2014/main" id="{FF0DC288-5A7E-415C-BD98-03A21B46DC1C}"/>
              </a:ext>
            </a:extLst>
          </p:cNvPr>
          <p:cNvSpPr>
            <a:spLocks noGrp="1"/>
          </p:cNvSpPr>
          <p:nvPr>
            <p:ph type="pic" sz="quarter" idx="24" hasCustomPrompt="1"/>
          </p:nvPr>
        </p:nvSpPr>
        <p:spPr>
          <a:xfrm>
            <a:off x="4599480" y="1767179"/>
            <a:ext cx="1103312" cy="1103312"/>
          </a:xfrm>
          <a:prstGeom prst="ellipse">
            <a:avLst/>
          </a:prstGeom>
        </p:spPr>
        <p:txBody>
          <a:bodyPr anchor="ctr">
            <a:noAutofit/>
          </a:bodyPr>
          <a:lstStyle>
            <a:lvl1pPr marL="0" indent="0" algn="ctr">
              <a:buNone/>
              <a:defRPr sz="1100">
                <a:solidFill>
                  <a:schemeClr val="bg1"/>
                </a:solidFill>
              </a:defRPr>
            </a:lvl1pPr>
          </a:lstStyle>
          <a:p>
            <a:r>
              <a:rPr lang="en-IN"/>
              <a:t>Click to add icon</a:t>
            </a:r>
            <a:endParaRPr lang="en-US"/>
          </a:p>
        </p:txBody>
      </p:sp>
      <p:sp>
        <p:nvSpPr>
          <p:cNvPr id="87" name="Picture Placeholder 53">
            <a:extLst>
              <a:ext uri="{FF2B5EF4-FFF2-40B4-BE49-F238E27FC236}">
                <a16:creationId xmlns:a16="http://schemas.microsoft.com/office/drawing/2014/main" id="{ABF1C182-7829-4507-B07F-E92E4B30897F}"/>
              </a:ext>
            </a:extLst>
          </p:cNvPr>
          <p:cNvSpPr>
            <a:spLocks noGrp="1"/>
          </p:cNvSpPr>
          <p:nvPr>
            <p:ph type="pic" sz="quarter" idx="25" hasCustomPrompt="1"/>
          </p:nvPr>
        </p:nvSpPr>
        <p:spPr>
          <a:xfrm>
            <a:off x="6485248" y="1767179"/>
            <a:ext cx="1103312" cy="1103312"/>
          </a:xfrm>
          <a:prstGeom prst="ellipse">
            <a:avLst/>
          </a:prstGeom>
        </p:spPr>
        <p:txBody>
          <a:bodyPr anchor="ctr">
            <a:noAutofit/>
          </a:bodyPr>
          <a:lstStyle>
            <a:lvl1pPr marL="0" indent="0" algn="ctr">
              <a:buNone/>
              <a:defRPr sz="1100">
                <a:solidFill>
                  <a:schemeClr val="bg1"/>
                </a:solidFill>
              </a:defRPr>
            </a:lvl1pPr>
          </a:lstStyle>
          <a:p>
            <a:r>
              <a:rPr lang="en-IN"/>
              <a:t>Click to add icon</a:t>
            </a:r>
            <a:endParaRPr lang="en-US"/>
          </a:p>
        </p:txBody>
      </p:sp>
      <p:sp>
        <p:nvSpPr>
          <p:cNvPr id="88" name="Picture Placeholder 53">
            <a:extLst>
              <a:ext uri="{FF2B5EF4-FFF2-40B4-BE49-F238E27FC236}">
                <a16:creationId xmlns:a16="http://schemas.microsoft.com/office/drawing/2014/main" id="{A5307FEF-69B5-4AC5-AF14-62F93B6D86E1}"/>
              </a:ext>
            </a:extLst>
          </p:cNvPr>
          <p:cNvSpPr>
            <a:spLocks noGrp="1"/>
          </p:cNvSpPr>
          <p:nvPr>
            <p:ph type="pic" sz="quarter" idx="26" hasCustomPrompt="1"/>
          </p:nvPr>
        </p:nvSpPr>
        <p:spPr>
          <a:xfrm>
            <a:off x="8371016" y="1767179"/>
            <a:ext cx="1103312" cy="1103312"/>
          </a:xfrm>
          <a:prstGeom prst="ellipse">
            <a:avLst/>
          </a:prstGeom>
        </p:spPr>
        <p:txBody>
          <a:bodyPr anchor="ctr">
            <a:noAutofit/>
          </a:bodyPr>
          <a:lstStyle>
            <a:lvl1pPr marL="0" indent="0" algn="ctr">
              <a:buNone/>
              <a:defRPr sz="1100">
                <a:solidFill>
                  <a:schemeClr val="bg1"/>
                </a:solidFill>
              </a:defRPr>
            </a:lvl1pPr>
          </a:lstStyle>
          <a:p>
            <a:r>
              <a:rPr lang="en-IN"/>
              <a:t>Click to add icon</a:t>
            </a:r>
            <a:endParaRPr lang="en-US"/>
          </a:p>
        </p:txBody>
      </p:sp>
      <p:sp>
        <p:nvSpPr>
          <p:cNvPr id="89" name="Picture Placeholder 53">
            <a:extLst>
              <a:ext uri="{FF2B5EF4-FFF2-40B4-BE49-F238E27FC236}">
                <a16:creationId xmlns:a16="http://schemas.microsoft.com/office/drawing/2014/main" id="{3215366A-E639-414D-A820-3B6B302A4F6D}"/>
              </a:ext>
            </a:extLst>
          </p:cNvPr>
          <p:cNvSpPr>
            <a:spLocks noGrp="1"/>
          </p:cNvSpPr>
          <p:nvPr>
            <p:ph type="pic" sz="quarter" idx="27" hasCustomPrompt="1"/>
          </p:nvPr>
        </p:nvSpPr>
        <p:spPr>
          <a:xfrm>
            <a:off x="10255821" y="1767179"/>
            <a:ext cx="1103312" cy="1103312"/>
          </a:xfrm>
          <a:prstGeom prst="ellipse">
            <a:avLst/>
          </a:prstGeom>
        </p:spPr>
        <p:txBody>
          <a:bodyPr anchor="ctr">
            <a:noAutofit/>
          </a:bodyPr>
          <a:lstStyle>
            <a:lvl1pPr marL="0" indent="0" algn="ctr">
              <a:buNone/>
              <a:defRPr sz="1100">
                <a:solidFill>
                  <a:schemeClr val="bg1"/>
                </a:solidFill>
              </a:defRPr>
            </a:lvl1pPr>
          </a:lstStyle>
          <a:p>
            <a:r>
              <a:rPr lang="en-IN"/>
              <a:t>Click to add icon</a:t>
            </a:r>
            <a:endParaRPr lang="en-US"/>
          </a:p>
        </p:txBody>
      </p:sp>
    </p:spTree>
    <p:extLst>
      <p:ext uri="{BB962C8B-B14F-4D97-AF65-F5344CB8AC3E}">
        <p14:creationId xmlns:p14="http://schemas.microsoft.com/office/powerpoint/2010/main" val="176224358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8">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6">
          <p15:clr>
            <a:srgbClr val="5ACBF0"/>
          </p15:clr>
        </p15:guide>
        <p15:guide id="29" orient="horz" pos="1272">
          <p15:clr>
            <a:srgbClr val="5ACBF0"/>
          </p15:clr>
        </p15:guide>
        <p15:guide id="30" orient="horz" pos="288">
          <p15:clr>
            <a:srgbClr val="5ACBF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Timeline_1">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588263" y="457200"/>
            <a:ext cx="11018520" cy="553998"/>
          </a:xfrm>
        </p:spPr>
        <p:txBody>
          <a:bodyPr anchor="ctr">
            <a:spAutoFit/>
          </a:bodyPr>
          <a:lstStyle>
            <a:lvl1pPr>
              <a:defRPr>
                <a:solidFill>
                  <a:schemeClr val="tx1"/>
                </a:solidFill>
              </a:defRPr>
            </a:lvl1pPr>
          </a:lstStyle>
          <a:p>
            <a:r>
              <a:rPr lang="en-US"/>
              <a:t>Click to edit Master title style</a:t>
            </a:r>
          </a:p>
        </p:txBody>
      </p:sp>
      <p:sp>
        <p:nvSpPr>
          <p:cNvPr id="4" name="Rectangle 22">
            <a:extLst>
              <a:ext uri="{FF2B5EF4-FFF2-40B4-BE49-F238E27FC236}">
                <a16:creationId xmlns:a16="http://schemas.microsoft.com/office/drawing/2014/main" id="{A2F51694-D714-4617-BC9A-1EF761617CD4}"/>
              </a:ext>
            </a:extLst>
          </p:cNvPr>
          <p:cNvSpPr/>
          <p:nvPr/>
        </p:nvSpPr>
        <p:spPr>
          <a:xfrm>
            <a:off x="579774" y="1659731"/>
            <a:ext cx="179389" cy="4043989"/>
          </a:xfrm>
          <a:custGeom>
            <a:avLst/>
            <a:gdLst>
              <a:gd name="connsiteX0" fmla="*/ 0 w 914400"/>
              <a:gd name="connsiteY0" fmla="*/ 0 h 914400"/>
              <a:gd name="connsiteX1" fmla="*/ 914400 w 914400"/>
              <a:gd name="connsiteY1" fmla="*/ 0 h 914400"/>
              <a:gd name="connsiteX2" fmla="*/ 914400 w 914400"/>
              <a:gd name="connsiteY2" fmla="*/ 914400 h 914400"/>
              <a:gd name="connsiteX3" fmla="*/ 0 w 914400"/>
              <a:gd name="connsiteY3" fmla="*/ 914400 h 914400"/>
              <a:gd name="connsiteX4" fmla="*/ 0 w 914400"/>
              <a:gd name="connsiteY4" fmla="*/ 0 h 914400"/>
              <a:gd name="connsiteX0" fmla="*/ 914400 w 1005840"/>
              <a:gd name="connsiteY0" fmla="*/ 914400 h 1005840"/>
              <a:gd name="connsiteX1" fmla="*/ 0 w 1005840"/>
              <a:gd name="connsiteY1" fmla="*/ 914400 h 1005840"/>
              <a:gd name="connsiteX2" fmla="*/ 0 w 1005840"/>
              <a:gd name="connsiteY2" fmla="*/ 0 h 1005840"/>
              <a:gd name="connsiteX3" fmla="*/ 914400 w 1005840"/>
              <a:gd name="connsiteY3" fmla="*/ 0 h 1005840"/>
              <a:gd name="connsiteX4" fmla="*/ 1005840 w 1005840"/>
              <a:gd name="connsiteY4" fmla="*/ 1005840 h 1005840"/>
              <a:gd name="connsiteX0" fmla="*/ 914400 w 914400"/>
              <a:gd name="connsiteY0" fmla="*/ 914400 h 914400"/>
              <a:gd name="connsiteX1" fmla="*/ 0 w 914400"/>
              <a:gd name="connsiteY1" fmla="*/ 914400 h 914400"/>
              <a:gd name="connsiteX2" fmla="*/ 0 w 914400"/>
              <a:gd name="connsiteY2" fmla="*/ 0 h 914400"/>
              <a:gd name="connsiteX3" fmla="*/ 914400 w 914400"/>
              <a:gd name="connsiteY3" fmla="*/ 0 h 914400"/>
              <a:gd name="connsiteX0" fmla="*/ 0 w 914400"/>
              <a:gd name="connsiteY0" fmla="*/ 914400 h 914400"/>
              <a:gd name="connsiteX1" fmla="*/ 0 w 914400"/>
              <a:gd name="connsiteY1" fmla="*/ 0 h 914400"/>
              <a:gd name="connsiteX2" fmla="*/ 914400 w 914400"/>
              <a:gd name="connsiteY2" fmla="*/ 0 h 914400"/>
            </a:gdLst>
            <a:ahLst/>
            <a:cxnLst>
              <a:cxn ang="0">
                <a:pos x="connsiteX0" y="connsiteY0"/>
              </a:cxn>
              <a:cxn ang="0">
                <a:pos x="connsiteX1" y="connsiteY1"/>
              </a:cxn>
              <a:cxn ang="0">
                <a:pos x="connsiteX2" y="connsiteY2"/>
              </a:cxn>
            </a:cxnLst>
            <a:rect l="l" t="t" r="r" b="b"/>
            <a:pathLst>
              <a:path w="914400" h="914400">
                <a:moveTo>
                  <a:pt x="0" y="914400"/>
                </a:moveTo>
                <a:lnTo>
                  <a:pt x="0" y="0"/>
                </a:lnTo>
                <a:lnTo>
                  <a:pt x="914400" y="0"/>
                </a:lnTo>
              </a:path>
            </a:pathLst>
          </a:custGeom>
          <a:noFill/>
          <a:ln w="6350">
            <a:solidFill>
              <a:schemeClr val="bg1">
                <a:lumMod val="75000"/>
              </a:schemeClr>
            </a:solidFill>
            <a:headEnd type="none"/>
            <a:tailEnd type="none" w="sm" len="sm"/>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 name="Rectangle 22">
            <a:extLst>
              <a:ext uri="{FF2B5EF4-FFF2-40B4-BE49-F238E27FC236}">
                <a16:creationId xmlns:a16="http://schemas.microsoft.com/office/drawing/2014/main" id="{88A33D54-81EE-466C-92A1-56EFA82A632B}"/>
              </a:ext>
            </a:extLst>
          </p:cNvPr>
          <p:cNvSpPr/>
          <p:nvPr/>
        </p:nvSpPr>
        <p:spPr>
          <a:xfrm>
            <a:off x="3394941" y="1659731"/>
            <a:ext cx="179389" cy="4043989"/>
          </a:xfrm>
          <a:custGeom>
            <a:avLst/>
            <a:gdLst>
              <a:gd name="connsiteX0" fmla="*/ 0 w 914400"/>
              <a:gd name="connsiteY0" fmla="*/ 0 h 914400"/>
              <a:gd name="connsiteX1" fmla="*/ 914400 w 914400"/>
              <a:gd name="connsiteY1" fmla="*/ 0 h 914400"/>
              <a:gd name="connsiteX2" fmla="*/ 914400 w 914400"/>
              <a:gd name="connsiteY2" fmla="*/ 914400 h 914400"/>
              <a:gd name="connsiteX3" fmla="*/ 0 w 914400"/>
              <a:gd name="connsiteY3" fmla="*/ 914400 h 914400"/>
              <a:gd name="connsiteX4" fmla="*/ 0 w 914400"/>
              <a:gd name="connsiteY4" fmla="*/ 0 h 914400"/>
              <a:gd name="connsiteX0" fmla="*/ 914400 w 1005840"/>
              <a:gd name="connsiteY0" fmla="*/ 914400 h 1005840"/>
              <a:gd name="connsiteX1" fmla="*/ 0 w 1005840"/>
              <a:gd name="connsiteY1" fmla="*/ 914400 h 1005840"/>
              <a:gd name="connsiteX2" fmla="*/ 0 w 1005840"/>
              <a:gd name="connsiteY2" fmla="*/ 0 h 1005840"/>
              <a:gd name="connsiteX3" fmla="*/ 914400 w 1005840"/>
              <a:gd name="connsiteY3" fmla="*/ 0 h 1005840"/>
              <a:gd name="connsiteX4" fmla="*/ 1005840 w 1005840"/>
              <a:gd name="connsiteY4" fmla="*/ 1005840 h 1005840"/>
              <a:gd name="connsiteX0" fmla="*/ 914400 w 914400"/>
              <a:gd name="connsiteY0" fmla="*/ 914400 h 914400"/>
              <a:gd name="connsiteX1" fmla="*/ 0 w 914400"/>
              <a:gd name="connsiteY1" fmla="*/ 914400 h 914400"/>
              <a:gd name="connsiteX2" fmla="*/ 0 w 914400"/>
              <a:gd name="connsiteY2" fmla="*/ 0 h 914400"/>
              <a:gd name="connsiteX3" fmla="*/ 914400 w 914400"/>
              <a:gd name="connsiteY3" fmla="*/ 0 h 914400"/>
              <a:gd name="connsiteX0" fmla="*/ 0 w 914400"/>
              <a:gd name="connsiteY0" fmla="*/ 914400 h 914400"/>
              <a:gd name="connsiteX1" fmla="*/ 0 w 914400"/>
              <a:gd name="connsiteY1" fmla="*/ 0 h 914400"/>
              <a:gd name="connsiteX2" fmla="*/ 914400 w 914400"/>
              <a:gd name="connsiteY2" fmla="*/ 0 h 914400"/>
            </a:gdLst>
            <a:ahLst/>
            <a:cxnLst>
              <a:cxn ang="0">
                <a:pos x="connsiteX0" y="connsiteY0"/>
              </a:cxn>
              <a:cxn ang="0">
                <a:pos x="connsiteX1" y="connsiteY1"/>
              </a:cxn>
              <a:cxn ang="0">
                <a:pos x="connsiteX2" y="connsiteY2"/>
              </a:cxn>
            </a:cxnLst>
            <a:rect l="l" t="t" r="r" b="b"/>
            <a:pathLst>
              <a:path w="914400" h="914400">
                <a:moveTo>
                  <a:pt x="0" y="914400"/>
                </a:moveTo>
                <a:lnTo>
                  <a:pt x="0" y="0"/>
                </a:lnTo>
                <a:lnTo>
                  <a:pt x="914400" y="0"/>
                </a:lnTo>
              </a:path>
            </a:pathLst>
          </a:custGeom>
          <a:noFill/>
          <a:ln w="6350">
            <a:solidFill>
              <a:schemeClr val="bg1">
                <a:lumMod val="75000"/>
              </a:schemeClr>
            </a:solidFill>
            <a:headEnd type="none"/>
            <a:tailEnd type="none" w="sm" len="sm"/>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 name="Rectangle 22">
            <a:extLst>
              <a:ext uri="{FF2B5EF4-FFF2-40B4-BE49-F238E27FC236}">
                <a16:creationId xmlns:a16="http://schemas.microsoft.com/office/drawing/2014/main" id="{D8A41D5C-CC9A-4FE5-AAA7-C97C6226B14D}"/>
              </a:ext>
            </a:extLst>
          </p:cNvPr>
          <p:cNvSpPr/>
          <p:nvPr/>
        </p:nvSpPr>
        <p:spPr>
          <a:xfrm>
            <a:off x="6210108" y="1659731"/>
            <a:ext cx="179389" cy="4043989"/>
          </a:xfrm>
          <a:custGeom>
            <a:avLst/>
            <a:gdLst>
              <a:gd name="connsiteX0" fmla="*/ 0 w 914400"/>
              <a:gd name="connsiteY0" fmla="*/ 0 h 914400"/>
              <a:gd name="connsiteX1" fmla="*/ 914400 w 914400"/>
              <a:gd name="connsiteY1" fmla="*/ 0 h 914400"/>
              <a:gd name="connsiteX2" fmla="*/ 914400 w 914400"/>
              <a:gd name="connsiteY2" fmla="*/ 914400 h 914400"/>
              <a:gd name="connsiteX3" fmla="*/ 0 w 914400"/>
              <a:gd name="connsiteY3" fmla="*/ 914400 h 914400"/>
              <a:gd name="connsiteX4" fmla="*/ 0 w 914400"/>
              <a:gd name="connsiteY4" fmla="*/ 0 h 914400"/>
              <a:gd name="connsiteX0" fmla="*/ 914400 w 1005840"/>
              <a:gd name="connsiteY0" fmla="*/ 914400 h 1005840"/>
              <a:gd name="connsiteX1" fmla="*/ 0 w 1005840"/>
              <a:gd name="connsiteY1" fmla="*/ 914400 h 1005840"/>
              <a:gd name="connsiteX2" fmla="*/ 0 w 1005840"/>
              <a:gd name="connsiteY2" fmla="*/ 0 h 1005840"/>
              <a:gd name="connsiteX3" fmla="*/ 914400 w 1005840"/>
              <a:gd name="connsiteY3" fmla="*/ 0 h 1005840"/>
              <a:gd name="connsiteX4" fmla="*/ 1005840 w 1005840"/>
              <a:gd name="connsiteY4" fmla="*/ 1005840 h 1005840"/>
              <a:gd name="connsiteX0" fmla="*/ 914400 w 914400"/>
              <a:gd name="connsiteY0" fmla="*/ 914400 h 914400"/>
              <a:gd name="connsiteX1" fmla="*/ 0 w 914400"/>
              <a:gd name="connsiteY1" fmla="*/ 914400 h 914400"/>
              <a:gd name="connsiteX2" fmla="*/ 0 w 914400"/>
              <a:gd name="connsiteY2" fmla="*/ 0 h 914400"/>
              <a:gd name="connsiteX3" fmla="*/ 914400 w 914400"/>
              <a:gd name="connsiteY3" fmla="*/ 0 h 914400"/>
              <a:gd name="connsiteX0" fmla="*/ 0 w 914400"/>
              <a:gd name="connsiteY0" fmla="*/ 914400 h 914400"/>
              <a:gd name="connsiteX1" fmla="*/ 0 w 914400"/>
              <a:gd name="connsiteY1" fmla="*/ 0 h 914400"/>
              <a:gd name="connsiteX2" fmla="*/ 914400 w 914400"/>
              <a:gd name="connsiteY2" fmla="*/ 0 h 914400"/>
            </a:gdLst>
            <a:ahLst/>
            <a:cxnLst>
              <a:cxn ang="0">
                <a:pos x="connsiteX0" y="connsiteY0"/>
              </a:cxn>
              <a:cxn ang="0">
                <a:pos x="connsiteX1" y="connsiteY1"/>
              </a:cxn>
              <a:cxn ang="0">
                <a:pos x="connsiteX2" y="connsiteY2"/>
              </a:cxn>
            </a:cxnLst>
            <a:rect l="l" t="t" r="r" b="b"/>
            <a:pathLst>
              <a:path w="914400" h="914400">
                <a:moveTo>
                  <a:pt x="0" y="914400"/>
                </a:moveTo>
                <a:lnTo>
                  <a:pt x="0" y="0"/>
                </a:lnTo>
                <a:lnTo>
                  <a:pt x="914400" y="0"/>
                </a:lnTo>
              </a:path>
            </a:pathLst>
          </a:custGeom>
          <a:noFill/>
          <a:ln w="6350">
            <a:solidFill>
              <a:schemeClr val="bg1">
                <a:lumMod val="75000"/>
              </a:schemeClr>
            </a:solidFill>
            <a:headEnd type="none"/>
            <a:tailEnd type="none" w="sm" len="sm"/>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22">
            <a:extLst>
              <a:ext uri="{FF2B5EF4-FFF2-40B4-BE49-F238E27FC236}">
                <a16:creationId xmlns:a16="http://schemas.microsoft.com/office/drawing/2014/main" id="{FC7BADB9-026B-440F-9155-4B7BDF0FC9C5}"/>
              </a:ext>
            </a:extLst>
          </p:cNvPr>
          <p:cNvSpPr/>
          <p:nvPr/>
        </p:nvSpPr>
        <p:spPr>
          <a:xfrm>
            <a:off x="9025274" y="1659731"/>
            <a:ext cx="179389" cy="4043989"/>
          </a:xfrm>
          <a:custGeom>
            <a:avLst/>
            <a:gdLst>
              <a:gd name="connsiteX0" fmla="*/ 0 w 914400"/>
              <a:gd name="connsiteY0" fmla="*/ 0 h 914400"/>
              <a:gd name="connsiteX1" fmla="*/ 914400 w 914400"/>
              <a:gd name="connsiteY1" fmla="*/ 0 h 914400"/>
              <a:gd name="connsiteX2" fmla="*/ 914400 w 914400"/>
              <a:gd name="connsiteY2" fmla="*/ 914400 h 914400"/>
              <a:gd name="connsiteX3" fmla="*/ 0 w 914400"/>
              <a:gd name="connsiteY3" fmla="*/ 914400 h 914400"/>
              <a:gd name="connsiteX4" fmla="*/ 0 w 914400"/>
              <a:gd name="connsiteY4" fmla="*/ 0 h 914400"/>
              <a:gd name="connsiteX0" fmla="*/ 914400 w 1005840"/>
              <a:gd name="connsiteY0" fmla="*/ 914400 h 1005840"/>
              <a:gd name="connsiteX1" fmla="*/ 0 w 1005840"/>
              <a:gd name="connsiteY1" fmla="*/ 914400 h 1005840"/>
              <a:gd name="connsiteX2" fmla="*/ 0 w 1005840"/>
              <a:gd name="connsiteY2" fmla="*/ 0 h 1005840"/>
              <a:gd name="connsiteX3" fmla="*/ 914400 w 1005840"/>
              <a:gd name="connsiteY3" fmla="*/ 0 h 1005840"/>
              <a:gd name="connsiteX4" fmla="*/ 1005840 w 1005840"/>
              <a:gd name="connsiteY4" fmla="*/ 1005840 h 1005840"/>
              <a:gd name="connsiteX0" fmla="*/ 914400 w 914400"/>
              <a:gd name="connsiteY0" fmla="*/ 914400 h 914400"/>
              <a:gd name="connsiteX1" fmla="*/ 0 w 914400"/>
              <a:gd name="connsiteY1" fmla="*/ 914400 h 914400"/>
              <a:gd name="connsiteX2" fmla="*/ 0 w 914400"/>
              <a:gd name="connsiteY2" fmla="*/ 0 h 914400"/>
              <a:gd name="connsiteX3" fmla="*/ 914400 w 914400"/>
              <a:gd name="connsiteY3" fmla="*/ 0 h 914400"/>
              <a:gd name="connsiteX0" fmla="*/ 0 w 914400"/>
              <a:gd name="connsiteY0" fmla="*/ 914400 h 914400"/>
              <a:gd name="connsiteX1" fmla="*/ 0 w 914400"/>
              <a:gd name="connsiteY1" fmla="*/ 0 h 914400"/>
              <a:gd name="connsiteX2" fmla="*/ 914400 w 914400"/>
              <a:gd name="connsiteY2" fmla="*/ 0 h 914400"/>
            </a:gdLst>
            <a:ahLst/>
            <a:cxnLst>
              <a:cxn ang="0">
                <a:pos x="connsiteX0" y="connsiteY0"/>
              </a:cxn>
              <a:cxn ang="0">
                <a:pos x="connsiteX1" y="connsiteY1"/>
              </a:cxn>
              <a:cxn ang="0">
                <a:pos x="connsiteX2" y="connsiteY2"/>
              </a:cxn>
            </a:cxnLst>
            <a:rect l="l" t="t" r="r" b="b"/>
            <a:pathLst>
              <a:path w="914400" h="914400">
                <a:moveTo>
                  <a:pt x="0" y="914400"/>
                </a:moveTo>
                <a:lnTo>
                  <a:pt x="0" y="0"/>
                </a:lnTo>
                <a:lnTo>
                  <a:pt x="914400" y="0"/>
                </a:lnTo>
              </a:path>
            </a:pathLst>
          </a:custGeom>
          <a:noFill/>
          <a:ln w="6350">
            <a:solidFill>
              <a:schemeClr val="bg1">
                <a:lumMod val="75000"/>
              </a:schemeClr>
            </a:solidFill>
            <a:headEnd type="none"/>
            <a:tailEnd type="none" w="sm" len="sm"/>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 name="Rectangle 7">
            <a:extLst>
              <a:ext uri="{FF2B5EF4-FFF2-40B4-BE49-F238E27FC236}">
                <a16:creationId xmlns:a16="http://schemas.microsoft.com/office/drawing/2014/main" id="{19879F51-B7CD-4B65-A060-D66E73141424}"/>
              </a:ext>
            </a:extLst>
          </p:cNvPr>
          <p:cNvSpPr/>
          <p:nvPr/>
        </p:nvSpPr>
        <p:spPr bwMode="auto">
          <a:xfrm>
            <a:off x="0" y="5726761"/>
            <a:ext cx="12192000" cy="97728"/>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9" name="Oval 8">
            <a:extLst>
              <a:ext uri="{FF2B5EF4-FFF2-40B4-BE49-F238E27FC236}">
                <a16:creationId xmlns:a16="http://schemas.microsoft.com/office/drawing/2014/main" id="{7F112691-AA34-4BDF-BFFB-84194523DB1D}"/>
              </a:ext>
            </a:extLst>
          </p:cNvPr>
          <p:cNvSpPr/>
          <p:nvPr/>
        </p:nvSpPr>
        <p:spPr>
          <a:xfrm>
            <a:off x="435312" y="5621258"/>
            <a:ext cx="288928" cy="288924"/>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 name="Arrow: Chevron 9">
            <a:extLst>
              <a:ext uri="{FF2B5EF4-FFF2-40B4-BE49-F238E27FC236}">
                <a16:creationId xmlns:a16="http://schemas.microsoft.com/office/drawing/2014/main" id="{AFBB7C2D-2775-424B-BD19-A2D53E096AE0}"/>
              </a:ext>
            </a:extLst>
          </p:cNvPr>
          <p:cNvSpPr/>
          <p:nvPr/>
        </p:nvSpPr>
        <p:spPr>
          <a:xfrm>
            <a:off x="535305" y="5686852"/>
            <a:ext cx="96436" cy="160678"/>
          </a:xfrm>
          <a:prstGeom prst="chevron">
            <a:avLst>
              <a:gd name="adj" fmla="val 82921"/>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nvGrpSpPr>
          <p:cNvPr id="11" name="Group 10">
            <a:extLst>
              <a:ext uri="{FF2B5EF4-FFF2-40B4-BE49-F238E27FC236}">
                <a16:creationId xmlns:a16="http://schemas.microsoft.com/office/drawing/2014/main" id="{F22B1B1A-414E-4A52-B58C-C8C01D806DA4}"/>
              </a:ext>
            </a:extLst>
          </p:cNvPr>
          <p:cNvGrpSpPr/>
          <p:nvPr/>
        </p:nvGrpSpPr>
        <p:grpSpPr>
          <a:xfrm>
            <a:off x="692480" y="1293039"/>
            <a:ext cx="728770" cy="728770"/>
            <a:chOff x="4728474" y="854884"/>
            <a:chExt cx="6357844" cy="6357848"/>
          </a:xfrm>
        </p:grpSpPr>
        <p:sp>
          <p:nvSpPr>
            <p:cNvPr id="12" name="Oval 11">
              <a:extLst>
                <a:ext uri="{FF2B5EF4-FFF2-40B4-BE49-F238E27FC236}">
                  <a16:creationId xmlns:a16="http://schemas.microsoft.com/office/drawing/2014/main" id="{F40BDCAE-B400-4EE7-A2EE-F1A724F56369}"/>
                </a:ext>
              </a:extLst>
            </p:cNvPr>
            <p:cNvSpPr/>
            <p:nvPr/>
          </p:nvSpPr>
          <p:spPr bwMode="auto">
            <a:xfrm rot="20777353">
              <a:off x="4728474" y="854884"/>
              <a:ext cx="6357844" cy="6357848"/>
            </a:xfrm>
            <a:prstGeom prst="ellipse">
              <a:avLst/>
            </a:prstGeom>
            <a:solidFill>
              <a:schemeClr val="accent1">
                <a:lumMod val="75000"/>
              </a:schemeClr>
            </a:solidFill>
            <a:ln>
              <a:no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cs typeface="Segoe UI" pitchFamily="34" charset="0"/>
              </a:endParaRPr>
            </a:p>
          </p:txBody>
        </p:sp>
        <p:sp>
          <p:nvSpPr>
            <p:cNvPr id="13" name="Oval 12">
              <a:extLst>
                <a:ext uri="{FF2B5EF4-FFF2-40B4-BE49-F238E27FC236}">
                  <a16:creationId xmlns:a16="http://schemas.microsoft.com/office/drawing/2014/main" id="{4BF6EE3A-EEA0-492D-A5D2-2DA24826124E}"/>
                </a:ext>
              </a:extLst>
            </p:cNvPr>
            <p:cNvSpPr/>
            <p:nvPr/>
          </p:nvSpPr>
          <p:spPr bwMode="auto">
            <a:xfrm rot="20777353">
              <a:off x="5118673" y="1245098"/>
              <a:ext cx="5577446" cy="5577434"/>
            </a:xfrm>
            <a:prstGeom prst="ellipse">
              <a:avLst/>
            </a:prstGeom>
            <a:solidFill>
              <a:schemeClr val="accent1"/>
            </a:solidFill>
            <a:ln>
              <a:no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cs typeface="Segoe UI" pitchFamily="34" charset="0"/>
              </a:endParaRPr>
            </a:p>
          </p:txBody>
        </p:sp>
      </p:grpSp>
      <p:sp>
        <p:nvSpPr>
          <p:cNvPr id="15" name="Oval 14">
            <a:extLst>
              <a:ext uri="{FF2B5EF4-FFF2-40B4-BE49-F238E27FC236}">
                <a16:creationId xmlns:a16="http://schemas.microsoft.com/office/drawing/2014/main" id="{4487A053-3AD9-4EC3-9D4E-7EF7223806AB}"/>
              </a:ext>
            </a:extLst>
          </p:cNvPr>
          <p:cNvSpPr/>
          <p:nvPr/>
        </p:nvSpPr>
        <p:spPr>
          <a:xfrm>
            <a:off x="3250479" y="5621258"/>
            <a:ext cx="288928" cy="288924"/>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Arrow: Chevron 15">
            <a:extLst>
              <a:ext uri="{FF2B5EF4-FFF2-40B4-BE49-F238E27FC236}">
                <a16:creationId xmlns:a16="http://schemas.microsoft.com/office/drawing/2014/main" id="{FD2ED426-B38D-4D5C-AD33-D99637E926F8}"/>
              </a:ext>
            </a:extLst>
          </p:cNvPr>
          <p:cNvSpPr/>
          <p:nvPr/>
        </p:nvSpPr>
        <p:spPr>
          <a:xfrm>
            <a:off x="3350472" y="5686852"/>
            <a:ext cx="96436" cy="160678"/>
          </a:xfrm>
          <a:prstGeom prst="chevron">
            <a:avLst>
              <a:gd name="adj" fmla="val 82921"/>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nvGrpSpPr>
          <p:cNvPr id="17" name="Group 16">
            <a:extLst>
              <a:ext uri="{FF2B5EF4-FFF2-40B4-BE49-F238E27FC236}">
                <a16:creationId xmlns:a16="http://schemas.microsoft.com/office/drawing/2014/main" id="{CEC807FA-BC13-4C40-AFBD-B356294ACC98}"/>
              </a:ext>
            </a:extLst>
          </p:cNvPr>
          <p:cNvGrpSpPr/>
          <p:nvPr/>
        </p:nvGrpSpPr>
        <p:grpSpPr>
          <a:xfrm>
            <a:off x="3507647" y="1293039"/>
            <a:ext cx="728770" cy="728770"/>
            <a:chOff x="4728474" y="854884"/>
            <a:chExt cx="6357844" cy="6357848"/>
          </a:xfrm>
        </p:grpSpPr>
        <p:sp>
          <p:nvSpPr>
            <p:cNvPr id="18" name="Oval 17">
              <a:extLst>
                <a:ext uri="{FF2B5EF4-FFF2-40B4-BE49-F238E27FC236}">
                  <a16:creationId xmlns:a16="http://schemas.microsoft.com/office/drawing/2014/main" id="{D0003E6A-A35F-46BF-8BC3-7ABFC1A4CD53}"/>
                </a:ext>
              </a:extLst>
            </p:cNvPr>
            <p:cNvSpPr/>
            <p:nvPr/>
          </p:nvSpPr>
          <p:spPr bwMode="auto">
            <a:xfrm rot="20777353">
              <a:off x="4728474" y="854884"/>
              <a:ext cx="6357844" cy="6357848"/>
            </a:xfrm>
            <a:prstGeom prst="ellipse">
              <a:avLst/>
            </a:prstGeom>
            <a:solidFill>
              <a:schemeClr val="accent1">
                <a:lumMod val="75000"/>
              </a:schemeClr>
            </a:solidFill>
            <a:ln>
              <a:no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cs typeface="Segoe UI" pitchFamily="34" charset="0"/>
              </a:endParaRPr>
            </a:p>
          </p:txBody>
        </p:sp>
        <p:sp>
          <p:nvSpPr>
            <p:cNvPr id="19" name="Oval 18">
              <a:extLst>
                <a:ext uri="{FF2B5EF4-FFF2-40B4-BE49-F238E27FC236}">
                  <a16:creationId xmlns:a16="http://schemas.microsoft.com/office/drawing/2014/main" id="{DC8475FA-2FF4-4D36-A7D8-C26F3E094C4C}"/>
                </a:ext>
              </a:extLst>
            </p:cNvPr>
            <p:cNvSpPr/>
            <p:nvPr/>
          </p:nvSpPr>
          <p:spPr bwMode="auto">
            <a:xfrm rot="20777353">
              <a:off x="5118673" y="1245098"/>
              <a:ext cx="5577446" cy="5577434"/>
            </a:xfrm>
            <a:prstGeom prst="ellipse">
              <a:avLst/>
            </a:prstGeom>
            <a:solidFill>
              <a:schemeClr val="accent1"/>
            </a:solidFill>
            <a:ln>
              <a:no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cs typeface="Segoe UI" pitchFamily="34" charset="0"/>
              </a:endParaRPr>
            </a:p>
          </p:txBody>
        </p:sp>
      </p:grpSp>
      <p:sp>
        <p:nvSpPr>
          <p:cNvPr id="21" name="Oval 20">
            <a:extLst>
              <a:ext uri="{FF2B5EF4-FFF2-40B4-BE49-F238E27FC236}">
                <a16:creationId xmlns:a16="http://schemas.microsoft.com/office/drawing/2014/main" id="{1593D4C2-AA7E-484B-AD6E-96F41EBD5984}"/>
              </a:ext>
            </a:extLst>
          </p:cNvPr>
          <p:cNvSpPr/>
          <p:nvPr/>
        </p:nvSpPr>
        <p:spPr>
          <a:xfrm>
            <a:off x="6065646" y="5621258"/>
            <a:ext cx="288928" cy="288924"/>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 name="Arrow: Chevron 21">
            <a:extLst>
              <a:ext uri="{FF2B5EF4-FFF2-40B4-BE49-F238E27FC236}">
                <a16:creationId xmlns:a16="http://schemas.microsoft.com/office/drawing/2014/main" id="{3DCD289B-EDC3-4A27-8057-18CD1C209488}"/>
              </a:ext>
            </a:extLst>
          </p:cNvPr>
          <p:cNvSpPr/>
          <p:nvPr/>
        </p:nvSpPr>
        <p:spPr>
          <a:xfrm>
            <a:off x="6165639" y="5686852"/>
            <a:ext cx="96436" cy="160678"/>
          </a:xfrm>
          <a:prstGeom prst="chevron">
            <a:avLst>
              <a:gd name="adj" fmla="val 82921"/>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nvGrpSpPr>
          <p:cNvPr id="23" name="Group 22">
            <a:extLst>
              <a:ext uri="{FF2B5EF4-FFF2-40B4-BE49-F238E27FC236}">
                <a16:creationId xmlns:a16="http://schemas.microsoft.com/office/drawing/2014/main" id="{E9C9B510-42A9-46BF-B28E-EEB4B20BDC4E}"/>
              </a:ext>
            </a:extLst>
          </p:cNvPr>
          <p:cNvGrpSpPr/>
          <p:nvPr/>
        </p:nvGrpSpPr>
        <p:grpSpPr>
          <a:xfrm>
            <a:off x="6322814" y="1293039"/>
            <a:ext cx="728770" cy="728770"/>
            <a:chOff x="4728474" y="854884"/>
            <a:chExt cx="6357844" cy="6357848"/>
          </a:xfrm>
        </p:grpSpPr>
        <p:sp>
          <p:nvSpPr>
            <p:cNvPr id="24" name="Oval 23">
              <a:extLst>
                <a:ext uri="{FF2B5EF4-FFF2-40B4-BE49-F238E27FC236}">
                  <a16:creationId xmlns:a16="http://schemas.microsoft.com/office/drawing/2014/main" id="{941B8B9C-C505-486D-B1B2-8801CB11042F}"/>
                </a:ext>
              </a:extLst>
            </p:cNvPr>
            <p:cNvSpPr/>
            <p:nvPr/>
          </p:nvSpPr>
          <p:spPr bwMode="auto">
            <a:xfrm rot="20777353">
              <a:off x="4728474" y="854884"/>
              <a:ext cx="6357844" cy="6357848"/>
            </a:xfrm>
            <a:prstGeom prst="ellipse">
              <a:avLst/>
            </a:prstGeom>
            <a:solidFill>
              <a:schemeClr val="accent1">
                <a:lumMod val="75000"/>
              </a:schemeClr>
            </a:solidFill>
            <a:ln>
              <a:no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cs typeface="Segoe UI" pitchFamily="34" charset="0"/>
              </a:endParaRPr>
            </a:p>
          </p:txBody>
        </p:sp>
        <p:sp>
          <p:nvSpPr>
            <p:cNvPr id="25" name="Oval 24">
              <a:extLst>
                <a:ext uri="{FF2B5EF4-FFF2-40B4-BE49-F238E27FC236}">
                  <a16:creationId xmlns:a16="http://schemas.microsoft.com/office/drawing/2014/main" id="{8D40F9BC-DB67-4A2B-A19B-2B9A727802C5}"/>
                </a:ext>
              </a:extLst>
            </p:cNvPr>
            <p:cNvSpPr/>
            <p:nvPr/>
          </p:nvSpPr>
          <p:spPr bwMode="auto">
            <a:xfrm rot="20777353">
              <a:off x="5118673" y="1245098"/>
              <a:ext cx="5577446" cy="5577434"/>
            </a:xfrm>
            <a:prstGeom prst="ellipse">
              <a:avLst/>
            </a:prstGeom>
            <a:solidFill>
              <a:schemeClr val="accent1"/>
            </a:solidFill>
            <a:ln>
              <a:no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cs typeface="Segoe UI" pitchFamily="34" charset="0"/>
              </a:endParaRPr>
            </a:p>
          </p:txBody>
        </p:sp>
      </p:grpSp>
      <p:sp>
        <p:nvSpPr>
          <p:cNvPr id="27" name="Oval 26">
            <a:extLst>
              <a:ext uri="{FF2B5EF4-FFF2-40B4-BE49-F238E27FC236}">
                <a16:creationId xmlns:a16="http://schemas.microsoft.com/office/drawing/2014/main" id="{F1D5E574-11EE-4C82-9C33-50694A059E5C}"/>
              </a:ext>
            </a:extLst>
          </p:cNvPr>
          <p:cNvSpPr/>
          <p:nvPr/>
        </p:nvSpPr>
        <p:spPr>
          <a:xfrm>
            <a:off x="8880812" y="5621258"/>
            <a:ext cx="288928" cy="288924"/>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Arrow: Chevron 27">
            <a:extLst>
              <a:ext uri="{FF2B5EF4-FFF2-40B4-BE49-F238E27FC236}">
                <a16:creationId xmlns:a16="http://schemas.microsoft.com/office/drawing/2014/main" id="{C5C1284A-F46A-4E33-91E0-8F81B243C74C}"/>
              </a:ext>
            </a:extLst>
          </p:cNvPr>
          <p:cNvSpPr/>
          <p:nvPr/>
        </p:nvSpPr>
        <p:spPr>
          <a:xfrm>
            <a:off x="8980805" y="5686852"/>
            <a:ext cx="96436" cy="160678"/>
          </a:xfrm>
          <a:prstGeom prst="chevron">
            <a:avLst>
              <a:gd name="adj" fmla="val 82921"/>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nvGrpSpPr>
          <p:cNvPr id="29" name="Group 28">
            <a:extLst>
              <a:ext uri="{FF2B5EF4-FFF2-40B4-BE49-F238E27FC236}">
                <a16:creationId xmlns:a16="http://schemas.microsoft.com/office/drawing/2014/main" id="{4C7F661B-23B1-4151-B84A-FE885AC67F2C}"/>
              </a:ext>
            </a:extLst>
          </p:cNvPr>
          <p:cNvGrpSpPr/>
          <p:nvPr/>
        </p:nvGrpSpPr>
        <p:grpSpPr>
          <a:xfrm>
            <a:off x="9137980" y="1293039"/>
            <a:ext cx="728770" cy="728770"/>
            <a:chOff x="4728474" y="854884"/>
            <a:chExt cx="6357844" cy="6357848"/>
          </a:xfrm>
        </p:grpSpPr>
        <p:sp>
          <p:nvSpPr>
            <p:cNvPr id="30" name="Oval 29">
              <a:extLst>
                <a:ext uri="{FF2B5EF4-FFF2-40B4-BE49-F238E27FC236}">
                  <a16:creationId xmlns:a16="http://schemas.microsoft.com/office/drawing/2014/main" id="{80324924-8F16-413D-95F7-055052922387}"/>
                </a:ext>
              </a:extLst>
            </p:cNvPr>
            <p:cNvSpPr/>
            <p:nvPr/>
          </p:nvSpPr>
          <p:spPr bwMode="auto">
            <a:xfrm rot="20777353">
              <a:off x="4728474" y="854884"/>
              <a:ext cx="6357844" cy="6357848"/>
            </a:xfrm>
            <a:prstGeom prst="ellipse">
              <a:avLst/>
            </a:prstGeom>
            <a:solidFill>
              <a:schemeClr val="accent1">
                <a:lumMod val="75000"/>
              </a:schemeClr>
            </a:solidFill>
            <a:ln>
              <a:no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cs typeface="Segoe UI" pitchFamily="34" charset="0"/>
              </a:endParaRPr>
            </a:p>
          </p:txBody>
        </p:sp>
        <p:sp>
          <p:nvSpPr>
            <p:cNvPr id="31" name="Oval 30">
              <a:extLst>
                <a:ext uri="{FF2B5EF4-FFF2-40B4-BE49-F238E27FC236}">
                  <a16:creationId xmlns:a16="http://schemas.microsoft.com/office/drawing/2014/main" id="{9177B0C5-A71A-493E-A5B2-CF1CEFBDDCE1}"/>
                </a:ext>
              </a:extLst>
            </p:cNvPr>
            <p:cNvSpPr/>
            <p:nvPr/>
          </p:nvSpPr>
          <p:spPr bwMode="auto">
            <a:xfrm rot="20777353">
              <a:off x="5118673" y="1245098"/>
              <a:ext cx="5577446" cy="5577434"/>
            </a:xfrm>
            <a:prstGeom prst="ellipse">
              <a:avLst/>
            </a:prstGeom>
            <a:solidFill>
              <a:schemeClr val="accent1"/>
            </a:solidFill>
            <a:ln>
              <a:no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cs typeface="Segoe UI" pitchFamily="34" charset="0"/>
              </a:endParaRPr>
            </a:p>
          </p:txBody>
        </p:sp>
      </p:grpSp>
      <p:sp>
        <p:nvSpPr>
          <p:cNvPr id="43" name="Text Placeholder 42">
            <a:extLst>
              <a:ext uri="{FF2B5EF4-FFF2-40B4-BE49-F238E27FC236}">
                <a16:creationId xmlns:a16="http://schemas.microsoft.com/office/drawing/2014/main" id="{3E6FE612-44E1-4580-8B57-72409EDC5966}"/>
              </a:ext>
            </a:extLst>
          </p:cNvPr>
          <p:cNvSpPr>
            <a:spLocks noGrp="1"/>
          </p:cNvSpPr>
          <p:nvPr>
            <p:ph type="body" sz="quarter" idx="14"/>
          </p:nvPr>
        </p:nvSpPr>
        <p:spPr>
          <a:xfrm>
            <a:off x="723900" y="2184400"/>
            <a:ext cx="2432050" cy="553998"/>
          </a:xfrm>
        </p:spPr>
        <p:txBody>
          <a:bodyPr/>
          <a:lstStyle>
            <a:lvl1pPr marL="0" indent="0">
              <a:buNone/>
              <a:defRPr sz="1800">
                <a:solidFill>
                  <a:schemeClr val="tx1"/>
                </a:solidFill>
              </a:defRPr>
            </a:lvl1pPr>
            <a:lvl2pPr marL="228600" indent="0">
              <a:buNone/>
              <a:defRPr sz="1600"/>
            </a:lvl2pPr>
            <a:lvl3pPr>
              <a:defRPr sz="1200"/>
            </a:lvl3pPr>
            <a:lvl4pPr>
              <a:defRPr sz="1100"/>
            </a:lvl4pPr>
            <a:lvl5pPr>
              <a:defRPr sz="1100"/>
            </a:lvl5pPr>
          </a:lstStyle>
          <a:p>
            <a:pPr lvl="0"/>
            <a:r>
              <a:rPr lang="en-US"/>
              <a:t>Click to edit Master text styles</a:t>
            </a:r>
          </a:p>
        </p:txBody>
      </p:sp>
      <p:sp>
        <p:nvSpPr>
          <p:cNvPr id="44" name="Text Placeholder 42">
            <a:extLst>
              <a:ext uri="{FF2B5EF4-FFF2-40B4-BE49-F238E27FC236}">
                <a16:creationId xmlns:a16="http://schemas.microsoft.com/office/drawing/2014/main" id="{5D69F211-056F-4305-A496-9E4D1F4641E3}"/>
              </a:ext>
            </a:extLst>
          </p:cNvPr>
          <p:cNvSpPr>
            <a:spLocks noGrp="1"/>
          </p:cNvSpPr>
          <p:nvPr>
            <p:ph type="body" sz="quarter" idx="15"/>
          </p:nvPr>
        </p:nvSpPr>
        <p:spPr>
          <a:xfrm>
            <a:off x="6354780" y="2184400"/>
            <a:ext cx="2432050" cy="553998"/>
          </a:xfrm>
        </p:spPr>
        <p:txBody>
          <a:bodyPr/>
          <a:lstStyle>
            <a:lvl1pPr marL="0" indent="0">
              <a:buNone/>
              <a:defRPr sz="1800">
                <a:solidFill>
                  <a:schemeClr val="tx1"/>
                </a:solidFill>
              </a:defRPr>
            </a:lvl1pPr>
            <a:lvl2pPr>
              <a:defRPr sz="1600"/>
            </a:lvl2pPr>
            <a:lvl3pPr>
              <a:defRPr sz="1200"/>
            </a:lvl3pPr>
            <a:lvl4pPr>
              <a:defRPr sz="1100"/>
            </a:lvl4pPr>
            <a:lvl5pPr>
              <a:defRPr sz="1100"/>
            </a:lvl5pPr>
          </a:lstStyle>
          <a:p>
            <a:pPr lvl="0"/>
            <a:r>
              <a:rPr lang="en-US"/>
              <a:t>Click to edit Master text styles</a:t>
            </a:r>
          </a:p>
        </p:txBody>
      </p:sp>
      <p:sp>
        <p:nvSpPr>
          <p:cNvPr id="45" name="Text Placeholder 42">
            <a:extLst>
              <a:ext uri="{FF2B5EF4-FFF2-40B4-BE49-F238E27FC236}">
                <a16:creationId xmlns:a16="http://schemas.microsoft.com/office/drawing/2014/main" id="{41CC55D0-27CD-4D60-8F63-DBB40C17CACA}"/>
              </a:ext>
            </a:extLst>
          </p:cNvPr>
          <p:cNvSpPr>
            <a:spLocks noGrp="1"/>
          </p:cNvSpPr>
          <p:nvPr>
            <p:ph type="body" sz="quarter" idx="16"/>
          </p:nvPr>
        </p:nvSpPr>
        <p:spPr>
          <a:xfrm>
            <a:off x="9169946" y="2184400"/>
            <a:ext cx="2432050" cy="553998"/>
          </a:xfrm>
        </p:spPr>
        <p:txBody>
          <a:bodyPr/>
          <a:lstStyle>
            <a:lvl1pPr marL="0" indent="0">
              <a:buNone/>
              <a:defRPr sz="1800">
                <a:solidFill>
                  <a:schemeClr val="tx1"/>
                </a:solidFill>
              </a:defRPr>
            </a:lvl1pPr>
            <a:lvl2pPr marL="228600" indent="0">
              <a:buNone/>
              <a:defRPr sz="1600"/>
            </a:lvl2pPr>
            <a:lvl3pPr>
              <a:defRPr sz="1200"/>
            </a:lvl3pPr>
            <a:lvl4pPr>
              <a:defRPr sz="1100"/>
            </a:lvl4pPr>
            <a:lvl5pPr>
              <a:defRPr sz="1100"/>
            </a:lvl5pPr>
          </a:lstStyle>
          <a:p>
            <a:pPr lvl="0"/>
            <a:r>
              <a:rPr lang="en-US"/>
              <a:t>Click to edit Master text styles</a:t>
            </a:r>
          </a:p>
        </p:txBody>
      </p:sp>
      <p:sp>
        <p:nvSpPr>
          <p:cNvPr id="48" name="Text Placeholder 42">
            <a:extLst>
              <a:ext uri="{FF2B5EF4-FFF2-40B4-BE49-F238E27FC236}">
                <a16:creationId xmlns:a16="http://schemas.microsoft.com/office/drawing/2014/main" id="{F74EF357-2F27-45F2-9EFE-3B74C0FF554D}"/>
              </a:ext>
            </a:extLst>
          </p:cNvPr>
          <p:cNvSpPr>
            <a:spLocks noGrp="1"/>
          </p:cNvSpPr>
          <p:nvPr>
            <p:ph type="body" sz="quarter" idx="17"/>
          </p:nvPr>
        </p:nvSpPr>
        <p:spPr>
          <a:xfrm>
            <a:off x="3539613" y="2184400"/>
            <a:ext cx="2432050" cy="553998"/>
          </a:xfrm>
        </p:spPr>
        <p:txBody>
          <a:bodyPr/>
          <a:lstStyle>
            <a:lvl1pPr marL="0" indent="0">
              <a:buNone/>
              <a:defRPr sz="1800">
                <a:solidFill>
                  <a:schemeClr val="tx1"/>
                </a:solidFill>
              </a:defRPr>
            </a:lvl1pPr>
            <a:lvl2pPr>
              <a:defRPr sz="1600"/>
            </a:lvl2pPr>
            <a:lvl3pPr>
              <a:defRPr sz="1200"/>
            </a:lvl3pPr>
            <a:lvl4pPr>
              <a:defRPr sz="1100"/>
            </a:lvl4pPr>
            <a:lvl5pPr>
              <a:defRPr sz="1100"/>
            </a:lvl5pPr>
          </a:lstStyle>
          <a:p>
            <a:pPr lvl="0"/>
            <a:r>
              <a:rPr lang="en-US"/>
              <a:t>Click to edit Master text styles</a:t>
            </a:r>
          </a:p>
        </p:txBody>
      </p:sp>
      <p:sp>
        <p:nvSpPr>
          <p:cNvPr id="49" name="Text Placeholder 42">
            <a:extLst>
              <a:ext uri="{FF2B5EF4-FFF2-40B4-BE49-F238E27FC236}">
                <a16:creationId xmlns:a16="http://schemas.microsoft.com/office/drawing/2014/main" id="{FB17065C-3518-4DB3-93E4-4DEA7F7ACF26}"/>
              </a:ext>
            </a:extLst>
          </p:cNvPr>
          <p:cNvSpPr>
            <a:spLocks noGrp="1"/>
          </p:cNvSpPr>
          <p:nvPr>
            <p:ph type="body" sz="quarter" idx="18"/>
          </p:nvPr>
        </p:nvSpPr>
        <p:spPr>
          <a:xfrm>
            <a:off x="588263" y="6003925"/>
            <a:ext cx="2432050" cy="553998"/>
          </a:xfrm>
        </p:spPr>
        <p:txBody>
          <a:bodyPr/>
          <a:lstStyle>
            <a:lvl1pPr marL="0" indent="0">
              <a:buNone/>
              <a:defRPr sz="1800"/>
            </a:lvl1pPr>
            <a:lvl2pPr>
              <a:defRPr sz="1600"/>
            </a:lvl2pPr>
            <a:lvl3pPr>
              <a:defRPr sz="1200"/>
            </a:lvl3pPr>
            <a:lvl4pPr>
              <a:defRPr sz="1100"/>
            </a:lvl4pPr>
            <a:lvl5pPr>
              <a:defRPr sz="1100"/>
            </a:lvl5pPr>
          </a:lstStyle>
          <a:p>
            <a:pPr lvl="0"/>
            <a:r>
              <a:rPr lang="en-US"/>
              <a:t>Click to edit Master text styles</a:t>
            </a:r>
          </a:p>
        </p:txBody>
      </p:sp>
      <p:sp>
        <p:nvSpPr>
          <p:cNvPr id="50" name="Text Placeholder 42">
            <a:extLst>
              <a:ext uri="{FF2B5EF4-FFF2-40B4-BE49-F238E27FC236}">
                <a16:creationId xmlns:a16="http://schemas.microsoft.com/office/drawing/2014/main" id="{2D82ECF1-80FA-4DF6-863F-1F7AE5EA42C4}"/>
              </a:ext>
            </a:extLst>
          </p:cNvPr>
          <p:cNvSpPr>
            <a:spLocks noGrp="1"/>
          </p:cNvSpPr>
          <p:nvPr>
            <p:ph type="body" sz="quarter" idx="19"/>
          </p:nvPr>
        </p:nvSpPr>
        <p:spPr>
          <a:xfrm>
            <a:off x="6210108" y="6003925"/>
            <a:ext cx="2432050" cy="553998"/>
          </a:xfrm>
        </p:spPr>
        <p:txBody>
          <a:bodyPr/>
          <a:lstStyle>
            <a:lvl1pPr marL="0" indent="0">
              <a:buNone/>
              <a:defRPr sz="1800"/>
            </a:lvl1pPr>
            <a:lvl2pPr>
              <a:defRPr sz="1600"/>
            </a:lvl2pPr>
            <a:lvl3pPr>
              <a:defRPr sz="1200"/>
            </a:lvl3pPr>
            <a:lvl4pPr>
              <a:defRPr sz="1100"/>
            </a:lvl4pPr>
            <a:lvl5pPr>
              <a:defRPr sz="1100"/>
            </a:lvl5pPr>
          </a:lstStyle>
          <a:p>
            <a:pPr lvl="0"/>
            <a:r>
              <a:rPr lang="en-US"/>
              <a:t>Click to edit Master text styles</a:t>
            </a:r>
          </a:p>
        </p:txBody>
      </p:sp>
      <p:sp>
        <p:nvSpPr>
          <p:cNvPr id="51" name="Text Placeholder 42">
            <a:extLst>
              <a:ext uri="{FF2B5EF4-FFF2-40B4-BE49-F238E27FC236}">
                <a16:creationId xmlns:a16="http://schemas.microsoft.com/office/drawing/2014/main" id="{DAE8814B-D004-40E9-89C9-4CF8E9D31885}"/>
              </a:ext>
            </a:extLst>
          </p:cNvPr>
          <p:cNvSpPr>
            <a:spLocks noGrp="1"/>
          </p:cNvSpPr>
          <p:nvPr>
            <p:ph type="body" sz="quarter" idx="20"/>
          </p:nvPr>
        </p:nvSpPr>
        <p:spPr>
          <a:xfrm>
            <a:off x="9025274" y="6003925"/>
            <a:ext cx="2432050" cy="553998"/>
          </a:xfrm>
        </p:spPr>
        <p:txBody>
          <a:bodyPr/>
          <a:lstStyle>
            <a:lvl1pPr marL="0" indent="0">
              <a:buNone/>
              <a:defRPr sz="1800"/>
            </a:lvl1pPr>
            <a:lvl2pPr>
              <a:defRPr sz="1600"/>
            </a:lvl2pPr>
            <a:lvl3pPr>
              <a:defRPr sz="1200"/>
            </a:lvl3pPr>
            <a:lvl4pPr>
              <a:defRPr sz="1100"/>
            </a:lvl4pPr>
            <a:lvl5pPr>
              <a:defRPr sz="1100"/>
            </a:lvl5pPr>
          </a:lstStyle>
          <a:p>
            <a:pPr lvl="0"/>
            <a:r>
              <a:rPr lang="en-US"/>
              <a:t>Click to edit Master text styles</a:t>
            </a:r>
          </a:p>
        </p:txBody>
      </p:sp>
      <p:sp>
        <p:nvSpPr>
          <p:cNvPr id="52" name="Text Placeholder 42">
            <a:extLst>
              <a:ext uri="{FF2B5EF4-FFF2-40B4-BE49-F238E27FC236}">
                <a16:creationId xmlns:a16="http://schemas.microsoft.com/office/drawing/2014/main" id="{CDE36307-0A4F-4BD1-935F-037412021248}"/>
              </a:ext>
            </a:extLst>
          </p:cNvPr>
          <p:cNvSpPr>
            <a:spLocks noGrp="1"/>
          </p:cNvSpPr>
          <p:nvPr>
            <p:ph type="body" sz="quarter" idx="21"/>
          </p:nvPr>
        </p:nvSpPr>
        <p:spPr>
          <a:xfrm>
            <a:off x="3394941" y="6003925"/>
            <a:ext cx="2432050" cy="553998"/>
          </a:xfrm>
        </p:spPr>
        <p:txBody>
          <a:bodyPr/>
          <a:lstStyle>
            <a:lvl1pPr marL="0" indent="0">
              <a:buNone/>
              <a:defRPr sz="1800"/>
            </a:lvl1pPr>
            <a:lvl2pPr>
              <a:defRPr sz="1600"/>
            </a:lvl2pPr>
            <a:lvl3pPr>
              <a:defRPr sz="1200"/>
            </a:lvl3pPr>
            <a:lvl4pPr>
              <a:defRPr sz="1100"/>
            </a:lvl4pPr>
            <a:lvl5pPr>
              <a:defRPr sz="1100"/>
            </a:lvl5pPr>
          </a:lstStyle>
          <a:p>
            <a:pPr lvl="0"/>
            <a:r>
              <a:rPr lang="en-US"/>
              <a:t>Click to edit Master text styles</a:t>
            </a:r>
          </a:p>
        </p:txBody>
      </p:sp>
      <p:sp>
        <p:nvSpPr>
          <p:cNvPr id="54" name="Picture Placeholder 53">
            <a:extLst>
              <a:ext uri="{FF2B5EF4-FFF2-40B4-BE49-F238E27FC236}">
                <a16:creationId xmlns:a16="http://schemas.microsoft.com/office/drawing/2014/main" id="{7B89D0FC-A3ED-4897-9392-6F640FB08192}"/>
              </a:ext>
            </a:extLst>
          </p:cNvPr>
          <p:cNvSpPr>
            <a:spLocks noGrp="1"/>
          </p:cNvSpPr>
          <p:nvPr>
            <p:ph type="pic" sz="quarter" idx="22"/>
          </p:nvPr>
        </p:nvSpPr>
        <p:spPr>
          <a:xfrm>
            <a:off x="745727" y="1346286"/>
            <a:ext cx="622276" cy="622276"/>
          </a:xfrm>
          <a:prstGeom prst="ellipse">
            <a:avLst/>
          </a:prstGeom>
        </p:spPr>
        <p:txBody>
          <a:bodyPr>
            <a:noAutofit/>
          </a:bodyPr>
          <a:lstStyle>
            <a:lvl1pPr marL="0" indent="0">
              <a:buNone/>
              <a:defRPr sz="900"/>
            </a:lvl1pPr>
          </a:lstStyle>
          <a:p>
            <a:endParaRPr lang="en-US"/>
          </a:p>
        </p:txBody>
      </p:sp>
      <p:sp>
        <p:nvSpPr>
          <p:cNvPr id="55" name="Picture Placeholder 53">
            <a:extLst>
              <a:ext uri="{FF2B5EF4-FFF2-40B4-BE49-F238E27FC236}">
                <a16:creationId xmlns:a16="http://schemas.microsoft.com/office/drawing/2014/main" id="{15AD6A79-2685-4683-968D-AF3986504F9A}"/>
              </a:ext>
            </a:extLst>
          </p:cNvPr>
          <p:cNvSpPr>
            <a:spLocks noGrp="1"/>
          </p:cNvSpPr>
          <p:nvPr>
            <p:ph type="pic" sz="quarter" idx="23"/>
          </p:nvPr>
        </p:nvSpPr>
        <p:spPr>
          <a:xfrm>
            <a:off x="3560894" y="1346286"/>
            <a:ext cx="622276" cy="622276"/>
          </a:xfrm>
          <a:prstGeom prst="ellipse">
            <a:avLst/>
          </a:prstGeom>
        </p:spPr>
        <p:txBody>
          <a:bodyPr>
            <a:noAutofit/>
          </a:bodyPr>
          <a:lstStyle>
            <a:lvl1pPr marL="0" indent="0">
              <a:buNone/>
              <a:defRPr sz="900"/>
            </a:lvl1pPr>
          </a:lstStyle>
          <a:p>
            <a:endParaRPr lang="en-US"/>
          </a:p>
        </p:txBody>
      </p:sp>
      <p:sp>
        <p:nvSpPr>
          <p:cNvPr id="56" name="Picture Placeholder 53">
            <a:extLst>
              <a:ext uri="{FF2B5EF4-FFF2-40B4-BE49-F238E27FC236}">
                <a16:creationId xmlns:a16="http://schemas.microsoft.com/office/drawing/2014/main" id="{AE627FE6-C9D8-40A2-9188-9035A3F63536}"/>
              </a:ext>
            </a:extLst>
          </p:cNvPr>
          <p:cNvSpPr>
            <a:spLocks noGrp="1"/>
          </p:cNvSpPr>
          <p:nvPr>
            <p:ph type="pic" sz="quarter" idx="24"/>
          </p:nvPr>
        </p:nvSpPr>
        <p:spPr>
          <a:xfrm>
            <a:off x="6376061" y="1346286"/>
            <a:ext cx="622276" cy="622276"/>
          </a:xfrm>
          <a:prstGeom prst="ellipse">
            <a:avLst/>
          </a:prstGeom>
        </p:spPr>
        <p:txBody>
          <a:bodyPr>
            <a:noAutofit/>
          </a:bodyPr>
          <a:lstStyle>
            <a:lvl1pPr marL="0" indent="0">
              <a:buNone/>
              <a:defRPr sz="900"/>
            </a:lvl1pPr>
          </a:lstStyle>
          <a:p>
            <a:endParaRPr lang="en-US"/>
          </a:p>
        </p:txBody>
      </p:sp>
      <p:sp>
        <p:nvSpPr>
          <p:cNvPr id="61" name="Picture Placeholder 53">
            <a:extLst>
              <a:ext uri="{FF2B5EF4-FFF2-40B4-BE49-F238E27FC236}">
                <a16:creationId xmlns:a16="http://schemas.microsoft.com/office/drawing/2014/main" id="{01D2E344-AE33-4E84-ADB0-5181AA557967}"/>
              </a:ext>
            </a:extLst>
          </p:cNvPr>
          <p:cNvSpPr>
            <a:spLocks noGrp="1"/>
          </p:cNvSpPr>
          <p:nvPr>
            <p:ph type="pic" sz="quarter" idx="25"/>
          </p:nvPr>
        </p:nvSpPr>
        <p:spPr>
          <a:xfrm>
            <a:off x="9191227" y="1346286"/>
            <a:ext cx="622276" cy="622276"/>
          </a:xfrm>
          <a:prstGeom prst="ellipse">
            <a:avLst/>
          </a:prstGeom>
        </p:spPr>
        <p:txBody>
          <a:bodyPr>
            <a:noAutofit/>
          </a:bodyPr>
          <a:lstStyle>
            <a:lvl1pPr marL="0" indent="0">
              <a:buNone/>
              <a:defRPr sz="900"/>
            </a:lvl1pPr>
          </a:lstStyle>
          <a:p>
            <a:endParaRPr lang="en-US"/>
          </a:p>
        </p:txBody>
      </p:sp>
    </p:spTree>
    <p:extLst>
      <p:ext uri="{BB962C8B-B14F-4D97-AF65-F5344CB8AC3E}">
        <p14:creationId xmlns:p14="http://schemas.microsoft.com/office/powerpoint/2010/main" val="344232632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60">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2">
          <p15:clr>
            <a:srgbClr val="5ACBF0"/>
          </p15:clr>
        </p15:guide>
        <p15:guide id="30" orient="horz" pos="288">
          <p15:clr>
            <a:srgbClr val="5ACBF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Timeline_2">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588263" y="457200"/>
            <a:ext cx="11018520" cy="553998"/>
          </a:xfrm>
        </p:spPr>
        <p:txBody>
          <a:bodyPr anchor="ctr">
            <a:spAutoFit/>
          </a:bodyPr>
          <a:lstStyle>
            <a:lvl1pPr>
              <a:defRPr>
                <a:solidFill>
                  <a:schemeClr val="tx1"/>
                </a:solidFill>
              </a:defRPr>
            </a:lvl1pPr>
          </a:lstStyle>
          <a:p>
            <a:r>
              <a:rPr lang="en-US"/>
              <a:t>Click to edit Master title style</a:t>
            </a:r>
          </a:p>
        </p:txBody>
      </p:sp>
      <p:sp>
        <p:nvSpPr>
          <p:cNvPr id="43" name="Text Placeholder 42">
            <a:extLst>
              <a:ext uri="{FF2B5EF4-FFF2-40B4-BE49-F238E27FC236}">
                <a16:creationId xmlns:a16="http://schemas.microsoft.com/office/drawing/2014/main" id="{3E6FE612-44E1-4580-8B57-72409EDC5966}"/>
              </a:ext>
            </a:extLst>
          </p:cNvPr>
          <p:cNvSpPr>
            <a:spLocks noGrp="1"/>
          </p:cNvSpPr>
          <p:nvPr>
            <p:ph type="body" sz="quarter" idx="14"/>
          </p:nvPr>
        </p:nvSpPr>
        <p:spPr>
          <a:xfrm>
            <a:off x="601227" y="3476812"/>
            <a:ext cx="1650038" cy="2792224"/>
          </a:xfrm>
        </p:spPr>
        <p:txBody>
          <a:bodyPr/>
          <a:lstStyle>
            <a:lvl1pPr marL="0" indent="0" algn="ctr">
              <a:buNone/>
              <a:defRPr sz="1800">
                <a:solidFill>
                  <a:schemeClr val="tx1"/>
                </a:solidFill>
              </a:defRPr>
            </a:lvl1pPr>
            <a:lvl2pPr marL="228600" indent="0">
              <a:buNone/>
              <a:defRPr sz="1600"/>
            </a:lvl2pPr>
            <a:lvl3pPr>
              <a:defRPr sz="1200"/>
            </a:lvl3pPr>
            <a:lvl4pPr>
              <a:defRPr sz="1100"/>
            </a:lvl4pPr>
            <a:lvl5pPr>
              <a:defRPr sz="1100"/>
            </a:lvl5pPr>
          </a:lstStyle>
          <a:p>
            <a:pPr lvl="0"/>
            <a:r>
              <a:rPr lang="en-US"/>
              <a:t>Click to edit Master text styles</a:t>
            </a:r>
          </a:p>
        </p:txBody>
      </p:sp>
      <p:cxnSp>
        <p:nvCxnSpPr>
          <p:cNvPr id="113" name="Straight Connector 112">
            <a:extLst>
              <a:ext uri="{FF2B5EF4-FFF2-40B4-BE49-F238E27FC236}">
                <a16:creationId xmlns:a16="http://schemas.microsoft.com/office/drawing/2014/main" id="{F7CFB5F5-2ED3-4CDA-86D2-ED296A4020A7}"/>
              </a:ext>
            </a:extLst>
          </p:cNvPr>
          <p:cNvCxnSpPr/>
          <p:nvPr/>
        </p:nvCxnSpPr>
        <p:spPr>
          <a:xfrm flipV="1">
            <a:off x="419100" y="2891972"/>
            <a:ext cx="11353800" cy="0"/>
          </a:xfrm>
          <a:prstGeom prst="line">
            <a:avLst/>
          </a:prstGeom>
          <a:ln>
            <a:solidFill>
              <a:schemeClr val="bg1">
                <a:lumMod val="75000"/>
              </a:schemeClr>
            </a:solidFill>
            <a:headEnd type="oval"/>
            <a:tailEnd type="oval"/>
          </a:ln>
        </p:spPr>
        <p:style>
          <a:lnRef idx="1">
            <a:schemeClr val="accent1"/>
          </a:lnRef>
          <a:fillRef idx="0">
            <a:schemeClr val="accent1"/>
          </a:fillRef>
          <a:effectRef idx="0">
            <a:schemeClr val="accent1"/>
          </a:effectRef>
          <a:fontRef idx="minor">
            <a:schemeClr val="tx1"/>
          </a:fontRef>
        </p:style>
      </p:cxnSp>
      <p:grpSp>
        <p:nvGrpSpPr>
          <p:cNvPr id="114" name="Group 113">
            <a:extLst>
              <a:ext uri="{FF2B5EF4-FFF2-40B4-BE49-F238E27FC236}">
                <a16:creationId xmlns:a16="http://schemas.microsoft.com/office/drawing/2014/main" id="{1B355DAB-CF51-4F0C-9C43-2E705781A6BA}"/>
              </a:ext>
            </a:extLst>
          </p:cNvPr>
          <p:cNvGrpSpPr/>
          <p:nvPr/>
        </p:nvGrpSpPr>
        <p:grpSpPr>
          <a:xfrm>
            <a:off x="1321064" y="2786790"/>
            <a:ext cx="210364" cy="210364"/>
            <a:chOff x="1430888" y="1064978"/>
            <a:chExt cx="914400" cy="914400"/>
          </a:xfrm>
          <a:solidFill>
            <a:schemeClr val="bg1"/>
          </a:solidFill>
        </p:grpSpPr>
        <p:sp>
          <p:nvSpPr>
            <p:cNvPr id="115" name="Arc 114">
              <a:extLst>
                <a:ext uri="{FF2B5EF4-FFF2-40B4-BE49-F238E27FC236}">
                  <a16:creationId xmlns:a16="http://schemas.microsoft.com/office/drawing/2014/main" id="{0E007207-DC70-48C5-814C-8077FD7AFC52}"/>
                </a:ext>
              </a:extLst>
            </p:cNvPr>
            <p:cNvSpPr/>
            <p:nvPr/>
          </p:nvSpPr>
          <p:spPr>
            <a:xfrm>
              <a:off x="1430888" y="1064978"/>
              <a:ext cx="914400" cy="914400"/>
            </a:xfrm>
            <a:prstGeom prst="arc">
              <a:avLst>
                <a:gd name="adj1" fmla="val 16888593"/>
                <a:gd name="adj2" fmla="val 20566984"/>
              </a:avLst>
            </a:prstGeom>
            <a:grpFill/>
            <a:ln w="12700" cap="rnd">
              <a:solidFill>
                <a:schemeClr val="accent1"/>
              </a:solidFill>
              <a:round/>
            </a:ln>
          </p:spPr>
          <p:style>
            <a:lnRef idx="1">
              <a:schemeClr val="accent1"/>
            </a:lnRef>
            <a:fillRef idx="0">
              <a:schemeClr val="accent1"/>
            </a:fillRef>
            <a:effectRef idx="0">
              <a:schemeClr val="accent1"/>
            </a:effectRef>
            <a:fontRef idx="minor">
              <a:schemeClr val="tx1"/>
            </a:fontRef>
          </p:style>
          <p:txBody>
            <a:bodyPr bIns="45720" rtlCol="0" anchor="ctr"/>
            <a:lstStyle/>
            <a:p>
              <a:pPr algn="ctr"/>
              <a:endParaRPr lang="en-US"/>
            </a:p>
          </p:txBody>
        </p:sp>
        <p:sp>
          <p:nvSpPr>
            <p:cNvPr id="116" name="Arc 115">
              <a:extLst>
                <a:ext uri="{FF2B5EF4-FFF2-40B4-BE49-F238E27FC236}">
                  <a16:creationId xmlns:a16="http://schemas.microsoft.com/office/drawing/2014/main" id="{C30038FA-B9DF-4F39-A03B-D196DE9F6EE7}"/>
                </a:ext>
              </a:extLst>
            </p:cNvPr>
            <p:cNvSpPr/>
            <p:nvPr/>
          </p:nvSpPr>
          <p:spPr>
            <a:xfrm>
              <a:off x="1430888" y="1064978"/>
              <a:ext cx="914400" cy="914400"/>
            </a:xfrm>
            <a:prstGeom prst="arc">
              <a:avLst>
                <a:gd name="adj1" fmla="val 12766473"/>
                <a:gd name="adj2" fmla="val 16200270"/>
              </a:avLst>
            </a:prstGeom>
            <a:grpFill/>
            <a:ln w="12700" cap="rnd">
              <a:solidFill>
                <a:schemeClr val="accent1"/>
              </a:solidFill>
              <a:round/>
            </a:ln>
          </p:spPr>
          <p:style>
            <a:lnRef idx="1">
              <a:schemeClr val="accent1"/>
            </a:lnRef>
            <a:fillRef idx="0">
              <a:schemeClr val="accent1"/>
            </a:fillRef>
            <a:effectRef idx="0">
              <a:schemeClr val="accent1"/>
            </a:effectRef>
            <a:fontRef idx="minor">
              <a:schemeClr val="tx1"/>
            </a:fontRef>
          </p:style>
          <p:txBody>
            <a:bodyPr bIns="45720" rtlCol="0" anchor="ctr"/>
            <a:lstStyle/>
            <a:p>
              <a:pPr algn="ctr"/>
              <a:endParaRPr lang="en-US"/>
            </a:p>
          </p:txBody>
        </p:sp>
        <p:sp>
          <p:nvSpPr>
            <p:cNvPr id="117" name="Arc 116">
              <a:extLst>
                <a:ext uri="{FF2B5EF4-FFF2-40B4-BE49-F238E27FC236}">
                  <a16:creationId xmlns:a16="http://schemas.microsoft.com/office/drawing/2014/main" id="{800A62C2-BCC0-45B1-BA30-8388C9977E7E}"/>
                </a:ext>
              </a:extLst>
            </p:cNvPr>
            <p:cNvSpPr/>
            <p:nvPr/>
          </p:nvSpPr>
          <p:spPr>
            <a:xfrm>
              <a:off x="1430888" y="1064978"/>
              <a:ext cx="914400" cy="914400"/>
            </a:xfrm>
            <a:prstGeom prst="arc">
              <a:avLst>
                <a:gd name="adj1" fmla="val 8394517"/>
                <a:gd name="adj2" fmla="val 12057441"/>
              </a:avLst>
            </a:prstGeom>
            <a:grpFill/>
            <a:ln w="12700" cap="rnd">
              <a:solidFill>
                <a:schemeClr val="accent1"/>
              </a:solidFill>
              <a:round/>
            </a:ln>
          </p:spPr>
          <p:style>
            <a:lnRef idx="1">
              <a:schemeClr val="accent1"/>
            </a:lnRef>
            <a:fillRef idx="0">
              <a:schemeClr val="accent1"/>
            </a:fillRef>
            <a:effectRef idx="0">
              <a:schemeClr val="accent1"/>
            </a:effectRef>
            <a:fontRef idx="minor">
              <a:schemeClr val="tx1"/>
            </a:fontRef>
          </p:style>
          <p:txBody>
            <a:bodyPr bIns="45720" rtlCol="0" anchor="ctr"/>
            <a:lstStyle/>
            <a:p>
              <a:pPr algn="ctr"/>
              <a:endParaRPr lang="en-US"/>
            </a:p>
          </p:txBody>
        </p:sp>
        <p:sp>
          <p:nvSpPr>
            <p:cNvPr id="118" name="Arc 117">
              <a:extLst>
                <a:ext uri="{FF2B5EF4-FFF2-40B4-BE49-F238E27FC236}">
                  <a16:creationId xmlns:a16="http://schemas.microsoft.com/office/drawing/2014/main" id="{0E2AED34-21E8-4CB7-AEAD-272496965DF3}"/>
                </a:ext>
              </a:extLst>
            </p:cNvPr>
            <p:cNvSpPr/>
            <p:nvPr/>
          </p:nvSpPr>
          <p:spPr>
            <a:xfrm>
              <a:off x="1430888" y="1064978"/>
              <a:ext cx="914400" cy="914400"/>
            </a:xfrm>
            <a:prstGeom prst="arc">
              <a:avLst>
                <a:gd name="adj1" fmla="val 3590825"/>
                <a:gd name="adj2" fmla="val 7770015"/>
              </a:avLst>
            </a:prstGeom>
            <a:grpFill/>
            <a:ln w="12700" cap="rnd">
              <a:solidFill>
                <a:schemeClr val="accent1"/>
              </a:solidFill>
              <a:round/>
            </a:ln>
          </p:spPr>
          <p:style>
            <a:lnRef idx="1">
              <a:schemeClr val="accent1"/>
            </a:lnRef>
            <a:fillRef idx="0">
              <a:schemeClr val="accent1"/>
            </a:fillRef>
            <a:effectRef idx="0">
              <a:schemeClr val="accent1"/>
            </a:effectRef>
            <a:fontRef idx="minor">
              <a:schemeClr val="tx1"/>
            </a:fontRef>
          </p:style>
          <p:txBody>
            <a:bodyPr bIns="45720" rtlCol="0" anchor="ctr"/>
            <a:lstStyle/>
            <a:p>
              <a:pPr algn="ctr"/>
              <a:endParaRPr lang="en-US"/>
            </a:p>
          </p:txBody>
        </p:sp>
        <p:sp>
          <p:nvSpPr>
            <p:cNvPr id="119" name="Arc 118">
              <a:extLst>
                <a:ext uri="{FF2B5EF4-FFF2-40B4-BE49-F238E27FC236}">
                  <a16:creationId xmlns:a16="http://schemas.microsoft.com/office/drawing/2014/main" id="{15FEC35E-F7DB-4D5F-AD36-D0483C59E13F}"/>
                </a:ext>
              </a:extLst>
            </p:cNvPr>
            <p:cNvSpPr/>
            <p:nvPr/>
          </p:nvSpPr>
          <p:spPr>
            <a:xfrm>
              <a:off x="1430888" y="1064978"/>
              <a:ext cx="914400" cy="914400"/>
            </a:xfrm>
            <a:prstGeom prst="arc">
              <a:avLst>
                <a:gd name="adj1" fmla="val 21217508"/>
                <a:gd name="adj2" fmla="val 3040083"/>
              </a:avLst>
            </a:prstGeom>
            <a:grpFill/>
            <a:ln w="12700" cap="rnd">
              <a:solidFill>
                <a:schemeClr val="accent1"/>
              </a:solidFill>
              <a:round/>
            </a:ln>
          </p:spPr>
          <p:style>
            <a:lnRef idx="1">
              <a:schemeClr val="accent1"/>
            </a:lnRef>
            <a:fillRef idx="0">
              <a:schemeClr val="accent1"/>
            </a:fillRef>
            <a:effectRef idx="0">
              <a:schemeClr val="accent1"/>
            </a:effectRef>
            <a:fontRef idx="minor">
              <a:schemeClr val="tx1"/>
            </a:fontRef>
          </p:style>
          <p:txBody>
            <a:bodyPr bIns="45720" rtlCol="0" anchor="ctr"/>
            <a:lstStyle/>
            <a:p>
              <a:pPr algn="ctr"/>
              <a:endParaRPr lang="en-US"/>
            </a:p>
          </p:txBody>
        </p:sp>
      </p:grpSp>
      <p:grpSp>
        <p:nvGrpSpPr>
          <p:cNvPr id="120" name="Group 119">
            <a:extLst>
              <a:ext uri="{FF2B5EF4-FFF2-40B4-BE49-F238E27FC236}">
                <a16:creationId xmlns:a16="http://schemas.microsoft.com/office/drawing/2014/main" id="{0394F7DD-91B9-4A52-AAAB-FF7E9C61CB06}"/>
              </a:ext>
            </a:extLst>
          </p:cNvPr>
          <p:cNvGrpSpPr/>
          <p:nvPr/>
        </p:nvGrpSpPr>
        <p:grpSpPr>
          <a:xfrm>
            <a:off x="3187601" y="2786790"/>
            <a:ext cx="210364" cy="210364"/>
            <a:chOff x="1430888" y="1064978"/>
            <a:chExt cx="914400" cy="914400"/>
          </a:xfrm>
          <a:solidFill>
            <a:schemeClr val="bg1"/>
          </a:solidFill>
        </p:grpSpPr>
        <p:sp>
          <p:nvSpPr>
            <p:cNvPr id="121" name="Arc 120">
              <a:extLst>
                <a:ext uri="{FF2B5EF4-FFF2-40B4-BE49-F238E27FC236}">
                  <a16:creationId xmlns:a16="http://schemas.microsoft.com/office/drawing/2014/main" id="{5B16F38E-B477-4A70-B9D1-085A3B2F47A6}"/>
                </a:ext>
              </a:extLst>
            </p:cNvPr>
            <p:cNvSpPr/>
            <p:nvPr/>
          </p:nvSpPr>
          <p:spPr>
            <a:xfrm>
              <a:off x="1430888" y="1064978"/>
              <a:ext cx="914400" cy="914400"/>
            </a:xfrm>
            <a:prstGeom prst="arc">
              <a:avLst>
                <a:gd name="adj1" fmla="val 16888593"/>
                <a:gd name="adj2" fmla="val 20566984"/>
              </a:avLst>
            </a:prstGeom>
            <a:grpFill/>
            <a:ln w="12700" cap="rnd">
              <a:solidFill>
                <a:schemeClr val="accent1"/>
              </a:solidFill>
              <a:round/>
            </a:ln>
          </p:spPr>
          <p:style>
            <a:lnRef idx="1">
              <a:schemeClr val="accent1"/>
            </a:lnRef>
            <a:fillRef idx="0">
              <a:schemeClr val="accent1"/>
            </a:fillRef>
            <a:effectRef idx="0">
              <a:schemeClr val="accent1"/>
            </a:effectRef>
            <a:fontRef idx="minor">
              <a:schemeClr val="tx1"/>
            </a:fontRef>
          </p:style>
          <p:txBody>
            <a:bodyPr bIns="45720" rtlCol="0" anchor="ctr"/>
            <a:lstStyle/>
            <a:p>
              <a:pPr algn="ctr"/>
              <a:endParaRPr lang="en-US"/>
            </a:p>
          </p:txBody>
        </p:sp>
        <p:sp>
          <p:nvSpPr>
            <p:cNvPr id="122" name="Arc 121">
              <a:extLst>
                <a:ext uri="{FF2B5EF4-FFF2-40B4-BE49-F238E27FC236}">
                  <a16:creationId xmlns:a16="http://schemas.microsoft.com/office/drawing/2014/main" id="{F50B3B14-D708-4039-A6EA-73DC091EA54D}"/>
                </a:ext>
              </a:extLst>
            </p:cNvPr>
            <p:cNvSpPr/>
            <p:nvPr/>
          </p:nvSpPr>
          <p:spPr>
            <a:xfrm>
              <a:off x="1430888" y="1064978"/>
              <a:ext cx="914400" cy="914400"/>
            </a:xfrm>
            <a:prstGeom prst="arc">
              <a:avLst>
                <a:gd name="adj1" fmla="val 12766473"/>
                <a:gd name="adj2" fmla="val 16200270"/>
              </a:avLst>
            </a:prstGeom>
            <a:grpFill/>
            <a:ln w="12700" cap="rnd">
              <a:solidFill>
                <a:schemeClr val="accent1"/>
              </a:solidFill>
              <a:round/>
            </a:ln>
          </p:spPr>
          <p:style>
            <a:lnRef idx="1">
              <a:schemeClr val="accent1"/>
            </a:lnRef>
            <a:fillRef idx="0">
              <a:schemeClr val="accent1"/>
            </a:fillRef>
            <a:effectRef idx="0">
              <a:schemeClr val="accent1"/>
            </a:effectRef>
            <a:fontRef idx="minor">
              <a:schemeClr val="tx1"/>
            </a:fontRef>
          </p:style>
          <p:txBody>
            <a:bodyPr bIns="45720" rtlCol="0" anchor="ctr"/>
            <a:lstStyle/>
            <a:p>
              <a:pPr algn="ctr"/>
              <a:endParaRPr lang="en-US"/>
            </a:p>
          </p:txBody>
        </p:sp>
        <p:sp>
          <p:nvSpPr>
            <p:cNvPr id="123" name="Arc 122">
              <a:extLst>
                <a:ext uri="{FF2B5EF4-FFF2-40B4-BE49-F238E27FC236}">
                  <a16:creationId xmlns:a16="http://schemas.microsoft.com/office/drawing/2014/main" id="{25664BF0-5E68-4E53-A6FA-239FBB935A66}"/>
                </a:ext>
              </a:extLst>
            </p:cNvPr>
            <p:cNvSpPr/>
            <p:nvPr/>
          </p:nvSpPr>
          <p:spPr>
            <a:xfrm>
              <a:off x="1430888" y="1064978"/>
              <a:ext cx="914400" cy="914400"/>
            </a:xfrm>
            <a:prstGeom prst="arc">
              <a:avLst>
                <a:gd name="adj1" fmla="val 8394517"/>
                <a:gd name="adj2" fmla="val 12057441"/>
              </a:avLst>
            </a:prstGeom>
            <a:grpFill/>
            <a:ln w="12700" cap="rnd">
              <a:solidFill>
                <a:schemeClr val="accent1"/>
              </a:solidFill>
              <a:round/>
            </a:ln>
          </p:spPr>
          <p:style>
            <a:lnRef idx="1">
              <a:schemeClr val="accent1"/>
            </a:lnRef>
            <a:fillRef idx="0">
              <a:schemeClr val="accent1"/>
            </a:fillRef>
            <a:effectRef idx="0">
              <a:schemeClr val="accent1"/>
            </a:effectRef>
            <a:fontRef idx="minor">
              <a:schemeClr val="tx1"/>
            </a:fontRef>
          </p:style>
          <p:txBody>
            <a:bodyPr bIns="45720" rtlCol="0" anchor="ctr"/>
            <a:lstStyle/>
            <a:p>
              <a:pPr algn="ctr"/>
              <a:endParaRPr lang="en-US"/>
            </a:p>
          </p:txBody>
        </p:sp>
        <p:sp>
          <p:nvSpPr>
            <p:cNvPr id="124" name="Arc 123">
              <a:extLst>
                <a:ext uri="{FF2B5EF4-FFF2-40B4-BE49-F238E27FC236}">
                  <a16:creationId xmlns:a16="http://schemas.microsoft.com/office/drawing/2014/main" id="{22207CFA-02FD-4DF4-B420-9E9C75429324}"/>
                </a:ext>
              </a:extLst>
            </p:cNvPr>
            <p:cNvSpPr/>
            <p:nvPr/>
          </p:nvSpPr>
          <p:spPr>
            <a:xfrm>
              <a:off x="1430888" y="1064978"/>
              <a:ext cx="914400" cy="914400"/>
            </a:xfrm>
            <a:prstGeom prst="arc">
              <a:avLst>
                <a:gd name="adj1" fmla="val 3590825"/>
                <a:gd name="adj2" fmla="val 7770015"/>
              </a:avLst>
            </a:prstGeom>
            <a:grpFill/>
            <a:ln w="12700" cap="rnd">
              <a:solidFill>
                <a:schemeClr val="accent1"/>
              </a:solidFill>
              <a:round/>
            </a:ln>
          </p:spPr>
          <p:style>
            <a:lnRef idx="1">
              <a:schemeClr val="accent1"/>
            </a:lnRef>
            <a:fillRef idx="0">
              <a:schemeClr val="accent1"/>
            </a:fillRef>
            <a:effectRef idx="0">
              <a:schemeClr val="accent1"/>
            </a:effectRef>
            <a:fontRef idx="minor">
              <a:schemeClr val="tx1"/>
            </a:fontRef>
          </p:style>
          <p:txBody>
            <a:bodyPr bIns="45720" rtlCol="0" anchor="ctr"/>
            <a:lstStyle/>
            <a:p>
              <a:pPr algn="ctr"/>
              <a:endParaRPr lang="en-US"/>
            </a:p>
          </p:txBody>
        </p:sp>
        <p:sp>
          <p:nvSpPr>
            <p:cNvPr id="125" name="Arc 124">
              <a:extLst>
                <a:ext uri="{FF2B5EF4-FFF2-40B4-BE49-F238E27FC236}">
                  <a16:creationId xmlns:a16="http://schemas.microsoft.com/office/drawing/2014/main" id="{05616EA7-F0A3-4008-A2D2-33F7BFF6B943}"/>
                </a:ext>
              </a:extLst>
            </p:cNvPr>
            <p:cNvSpPr/>
            <p:nvPr/>
          </p:nvSpPr>
          <p:spPr>
            <a:xfrm>
              <a:off x="1430888" y="1064978"/>
              <a:ext cx="914400" cy="914400"/>
            </a:xfrm>
            <a:prstGeom prst="arc">
              <a:avLst>
                <a:gd name="adj1" fmla="val 21217508"/>
                <a:gd name="adj2" fmla="val 3040083"/>
              </a:avLst>
            </a:prstGeom>
            <a:grpFill/>
            <a:ln w="12700" cap="rnd">
              <a:solidFill>
                <a:schemeClr val="accent1"/>
              </a:solidFill>
              <a:round/>
            </a:ln>
          </p:spPr>
          <p:style>
            <a:lnRef idx="1">
              <a:schemeClr val="accent1"/>
            </a:lnRef>
            <a:fillRef idx="0">
              <a:schemeClr val="accent1"/>
            </a:fillRef>
            <a:effectRef idx="0">
              <a:schemeClr val="accent1"/>
            </a:effectRef>
            <a:fontRef idx="minor">
              <a:schemeClr val="tx1"/>
            </a:fontRef>
          </p:style>
          <p:txBody>
            <a:bodyPr bIns="45720" rtlCol="0" anchor="ctr"/>
            <a:lstStyle/>
            <a:p>
              <a:pPr algn="ctr"/>
              <a:endParaRPr lang="en-US"/>
            </a:p>
          </p:txBody>
        </p:sp>
      </p:grpSp>
      <p:grpSp>
        <p:nvGrpSpPr>
          <p:cNvPr id="126" name="Group 125">
            <a:extLst>
              <a:ext uri="{FF2B5EF4-FFF2-40B4-BE49-F238E27FC236}">
                <a16:creationId xmlns:a16="http://schemas.microsoft.com/office/drawing/2014/main" id="{A1822132-A9B9-4810-B5B4-624F3FA5F812}"/>
              </a:ext>
            </a:extLst>
          </p:cNvPr>
          <p:cNvGrpSpPr/>
          <p:nvPr/>
        </p:nvGrpSpPr>
        <p:grpSpPr>
          <a:xfrm>
            <a:off x="5054138" y="2786790"/>
            <a:ext cx="210364" cy="210364"/>
            <a:chOff x="1430888" y="1064978"/>
            <a:chExt cx="914400" cy="914400"/>
          </a:xfrm>
          <a:solidFill>
            <a:schemeClr val="bg1"/>
          </a:solidFill>
        </p:grpSpPr>
        <p:sp>
          <p:nvSpPr>
            <p:cNvPr id="127" name="Arc 126">
              <a:extLst>
                <a:ext uri="{FF2B5EF4-FFF2-40B4-BE49-F238E27FC236}">
                  <a16:creationId xmlns:a16="http://schemas.microsoft.com/office/drawing/2014/main" id="{B0D3ACEE-0E93-4675-8697-4479A527FF80}"/>
                </a:ext>
              </a:extLst>
            </p:cNvPr>
            <p:cNvSpPr/>
            <p:nvPr/>
          </p:nvSpPr>
          <p:spPr>
            <a:xfrm>
              <a:off x="1430888" y="1064978"/>
              <a:ext cx="914400" cy="914400"/>
            </a:xfrm>
            <a:prstGeom prst="arc">
              <a:avLst>
                <a:gd name="adj1" fmla="val 16888593"/>
                <a:gd name="adj2" fmla="val 20566984"/>
              </a:avLst>
            </a:prstGeom>
            <a:grpFill/>
            <a:ln w="12700" cap="rnd">
              <a:solidFill>
                <a:schemeClr val="accent1"/>
              </a:solidFill>
              <a:round/>
            </a:ln>
          </p:spPr>
          <p:style>
            <a:lnRef idx="1">
              <a:schemeClr val="accent1"/>
            </a:lnRef>
            <a:fillRef idx="0">
              <a:schemeClr val="accent1"/>
            </a:fillRef>
            <a:effectRef idx="0">
              <a:schemeClr val="accent1"/>
            </a:effectRef>
            <a:fontRef idx="minor">
              <a:schemeClr val="tx1"/>
            </a:fontRef>
          </p:style>
          <p:txBody>
            <a:bodyPr bIns="45720" rtlCol="0" anchor="ctr"/>
            <a:lstStyle/>
            <a:p>
              <a:pPr algn="ctr"/>
              <a:endParaRPr lang="en-US"/>
            </a:p>
          </p:txBody>
        </p:sp>
        <p:sp>
          <p:nvSpPr>
            <p:cNvPr id="128" name="Arc 127">
              <a:extLst>
                <a:ext uri="{FF2B5EF4-FFF2-40B4-BE49-F238E27FC236}">
                  <a16:creationId xmlns:a16="http://schemas.microsoft.com/office/drawing/2014/main" id="{3986D1CA-5EAE-4CAC-BDFC-18D66AFEC63F}"/>
                </a:ext>
              </a:extLst>
            </p:cNvPr>
            <p:cNvSpPr/>
            <p:nvPr/>
          </p:nvSpPr>
          <p:spPr>
            <a:xfrm>
              <a:off x="1430888" y="1064978"/>
              <a:ext cx="914400" cy="914400"/>
            </a:xfrm>
            <a:prstGeom prst="arc">
              <a:avLst>
                <a:gd name="adj1" fmla="val 12766473"/>
                <a:gd name="adj2" fmla="val 16200270"/>
              </a:avLst>
            </a:prstGeom>
            <a:grpFill/>
            <a:ln w="12700" cap="rnd">
              <a:solidFill>
                <a:schemeClr val="accent1"/>
              </a:solidFill>
              <a:round/>
            </a:ln>
          </p:spPr>
          <p:style>
            <a:lnRef idx="1">
              <a:schemeClr val="accent1"/>
            </a:lnRef>
            <a:fillRef idx="0">
              <a:schemeClr val="accent1"/>
            </a:fillRef>
            <a:effectRef idx="0">
              <a:schemeClr val="accent1"/>
            </a:effectRef>
            <a:fontRef idx="minor">
              <a:schemeClr val="tx1"/>
            </a:fontRef>
          </p:style>
          <p:txBody>
            <a:bodyPr bIns="45720" rtlCol="0" anchor="ctr"/>
            <a:lstStyle/>
            <a:p>
              <a:pPr algn="ctr"/>
              <a:endParaRPr lang="en-US"/>
            </a:p>
          </p:txBody>
        </p:sp>
        <p:sp>
          <p:nvSpPr>
            <p:cNvPr id="129" name="Arc 128">
              <a:extLst>
                <a:ext uri="{FF2B5EF4-FFF2-40B4-BE49-F238E27FC236}">
                  <a16:creationId xmlns:a16="http://schemas.microsoft.com/office/drawing/2014/main" id="{4E126B0D-1690-4008-AE5B-00A12200C1CE}"/>
                </a:ext>
              </a:extLst>
            </p:cNvPr>
            <p:cNvSpPr/>
            <p:nvPr/>
          </p:nvSpPr>
          <p:spPr>
            <a:xfrm>
              <a:off x="1430888" y="1064978"/>
              <a:ext cx="914400" cy="914400"/>
            </a:xfrm>
            <a:prstGeom prst="arc">
              <a:avLst>
                <a:gd name="adj1" fmla="val 8394517"/>
                <a:gd name="adj2" fmla="val 12057441"/>
              </a:avLst>
            </a:prstGeom>
            <a:grpFill/>
            <a:ln w="12700" cap="rnd">
              <a:solidFill>
                <a:schemeClr val="accent1"/>
              </a:solidFill>
              <a:round/>
            </a:ln>
          </p:spPr>
          <p:style>
            <a:lnRef idx="1">
              <a:schemeClr val="accent1"/>
            </a:lnRef>
            <a:fillRef idx="0">
              <a:schemeClr val="accent1"/>
            </a:fillRef>
            <a:effectRef idx="0">
              <a:schemeClr val="accent1"/>
            </a:effectRef>
            <a:fontRef idx="minor">
              <a:schemeClr val="tx1"/>
            </a:fontRef>
          </p:style>
          <p:txBody>
            <a:bodyPr bIns="45720" rtlCol="0" anchor="ctr"/>
            <a:lstStyle/>
            <a:p>
              <a:pPr algn="ctr"/>
              <a:endParaRPr lang="en-US"/>
            </a:p>
          </p:txBody>
        </p:sp>
        <p:sp>
          <p:nvSpPr>
            <p:cNvPr id="130" name="Arc 129">
              <a:extLst>
                <a:ext uri="{FF2B5EF4-FFF2-40B4-BE49-F238E27FC236}">
                  <a16:creationId xmlns:a16="http://schemas.microsoft.com/office/drawing/2014/main" id="{086CDCDE-FC69-4BF6-B086-284E8078ED46}"/>
                </a:ext>
              </a:extLst>
            </p:cNvPr>
            <p:cNvSpPr/>
            <p:nvPr/>
          </p:nvSpPr>
          <p:spPr>
            <a:xfrm>
              <a:off x="1430888" y="1064978"/>
              <a:ext cx="914400" cy="914400"/>
            </a:xfrm>
            <a:prstGeom prst="arc">
              <a:avLst>
                <a:gd name="adj1" fmla="val 3590825"/>
                <a:gd name="adj2" fmla="val 7770015"/>
              </a:avLst>
            </a:prstGeom>
            <a:grpFill/>
            <a:ln w="12700" cap="rnd">
              <a:solidFill>
                <a:schemeClr val="accent1"/>
              </a:solidFill>
              <a:round/>
            </a:ln>
          </p:spPr>
          <p:style>
            <a:lnRef idx="1">
              <a:schemeClr val="accent1"/>
            </a:lnRef>
            <a:fillRef idx="0">
              <a:schemeClr val="accent1"/>
            </a:fillRef>
            <a:effectRef idx="0">
              <a:schemeClr val="accent1"/>
            </a:effectRef>
            <a:fontRef idx="minor">
              <a:schemeClr val="tx1"/>
            </a:fontRef>
          </p:style>
          <p:txBody>
            <a:bodyPr bIns="45720" rtlCol="0" anchor="ctr"/>
            <a:lstStyle/>
            <a:p>
              <a:pPr algn="ctr"/>
              <a:endParaRPr lang="en-US"/>
            </a:p>
          </p:txBody>
        </p:sp>
        <p:sp>
          <p:nvSpPr>
            <p:cNvPr id="131" name="Arc 130">
              <a:extLst>
                <a:ext uri="{FF2B5EF4-FFF2-40B4-BE49-F238E27FC236}">
                  <a16:creationId xmlns:a16="http://schemas.microsoft.com/office/drawing/2014/main" id="{0C7F683D-0A11-4592-A2B3-0432683230C4}"/>
                </a:ext>
              </a:extLst>
            </p:cNvPr>
            <p:cNvSpPr/>
            <p:nvPr/>
          </p:nvSpPr>
          <p:spPr>
            <a:xfrm>
              <a:off x="1430888" y="1064978"/>
              <a:ext cx="914400" cy="914400"/>
            </a:xfrm>
            <a:prstGeom prst="arc">
              <a:avLst>
                <a:gd name="adj1" fmla="val 21217508"/>
                <a:gd name="adj2" fmla="val 3040083"/>
              </a:avLst>
            </a:prstGeom>
            <a:grpFill/>
            <a:ln w="12700" cap="rnd">
              <a:solidFill>
                <a:schemeClr val="accent1"/>
              </a:solidFill>
              <a:round/>
            </a:ln>
          </p:spPr>
          <p:style>
            <a:lnRef idx="1">
              <a:schemeClr val="accent1"/>
            </a:lnRef>
            <a:fillRef idx="0">
              <a:schemeClr val="accent1"/>
            </a:fillRef>
            <a:effectRef idx="0">
              <a:schemeClr val="accent1"/>
            </a:effectRef>
            <a:fontRef idx="minor">
              <a:schemeClr val="tx1"/>
            </a:fontRef>
          </p:style>
          <p:txBody>
            <a:bodyPr bIns="45720" rtlCol="0" anchor="ctr"/>
            <a:lstStyle/>
            <a:p>
              <a:pPr algn="ctr"/>
              <a:endParaRPr lang="en-US"/>
            </a:p>
          </p:txBody>
        </p:sp>
      </p:grpSp>
      <p:grpSp>
        <p:nvGrpSpPr>
          <p:cNvPr id="132" name="Group 131">
            <a:extLst>
              <a:ext uri="{FF2B5EF4-FFF2-40B4-BE49-F238E27FC236}">
                <a16:creationId xmlns:a16="http://schemas.microsoft.com/office/drawing/2014/main" id="{03EE8925-9E4F-4686-96AE-E434E51F55C1}"/>
              </a:ext>
            </a:extLst>
          </p:cNvPr>
          <p:cNvGrpSpPr/>
          <p:nvPr/>
        </p:nvGrpSpPr>
        <p:grpSpPr>
          <a:xfrm>
            <a:off x="6920675" y="2786790"/>
            <a:ext cx="210364" cy="210364"/>
            <a:chOff x="1430888" y="1064978"/>
            <a:chExt cx="914400" cy="914400"/>
          </a:xfrm>
          <a:solidFill>
            <a:schemeClr val="bg1"/>
          </a:solidFill>
        </p:grpSpPr>
        <p:sp>
          <p:nvSpPr>
            <p:cNvPr id="133" name="Arc 132">
              <a:extLst>
                <a:ext uri="{FF2B5EF4-FFF2-40B4-BE49-F238E27FC236}">
                  <a16:creationId xmlns:a16="http://schemas.microsoft.com/office/drawing/2014/main" id="{8BDCC63E-EBDC-4869-A440-AFE1EAA7AB1B}"/>
                </a:ext>
              </a:extLst>
            </p:cNvPr>
            <p:cNvSpPr/>
            <p:nvPr/>
          </p:nvSpPr>
          <p:spPr>
            <a:xfrm>
              <a:off x="1430888" y="1064978"/>
              <a:ext cx="914400" cy="914400"/>
            </a:xfrm>
            <a:prstGeom prst="arc">
              <a:avLst>
                <a:gd name="adj1" fmla="val 16888593"/>
                <a:gd name="adj2" fmla="val 20566984"/>
              </a:avLst>
            </a:prstGeom>
            <a:grpFill/>
            <a:ln w="12700" cap="rnd">
              <a:solidFill>
                <a:schemeClr val="accent1"/>
              </a:solidFill>
              <a:round/>
            </a:ln>
          </p:spPr>
          <p:style>
            <a:lnRef idx="1">
              <a:schemeClr val="accent1"/>
            </a:lnRef>
            <a:fillRef idx="0">
              <a:schemeClr val="accent1"/>
            </a:fillRef>
            <a:effectRef idx="0">
              <a:schemeClr val="accent1"/>
            </a:effectRef>
            <a:fontRef idx="minor">
              <a:schemeClr val="tx1"/>
            </a:fontRef>
          </p:style>
          <p:txBody>
            <a:bodyPr bIns="45720" rtlCol="0" anchor="ctr"/>
            <a:lstStyle/>
            <a:p>
              <a:pPr algn="ctr"/>
              <a:endParaRPr lang="en-US"/>
            </a:p>
          </p:txBody>
        </p:sp>
        <p:sp>
          <p:nvSpPr>
            <p:cNvPr id="134" name="Arc 133">
              <a:extLst>
                <a:ext uri="{FF2B5EF4-FFF2-40B4-BE49-F238E27FC236}">
                  <a16:creationId xmlns:a16="http://schemas.microsoft.com/office/drawing/2014/main" id="{637DF177-39F3-4BFD-8CC6-3F0D96415855}"/>
                </a:ext>
              </a:extLst>
            </p:cNvPr>
            <p:cNvSpPr/>
            <p:nvPr/>
          </p:nvSpPr>
          <p:spPr>
            <a:xfrm>
              <a:off x="1430888" y="1064978"/>
              <a:ext cx="914400" cy="914400"/>
            </a:xfrm>
            <a:prstGeom prst="arc">
              <a:avLst>
                <a:gd name="adj1" fmla="val 12766473"/>
                <a:gd name="adj2" fmla="val 16200270"/>
              </a:avLst>
            </a:prstGeom>
            <a:grpFill/>
            <a:ln w="12700" cap="rnd">
              <a:solidFill>
                <a:schemeClr val="accent1"/>
              </a:solidFill>
              <a:round/>
            </a:ln>
          </p:spPr>
          <p:style>
            <a:lnRef idx="1">
              <a:schemeClr val="accent1"/>
            </a:lnRef>
            <a:fillRef idx="0">
              <a:schemeClr val="accent1"/>
            </a:fillRef>
            <a:effectRef idx="0">
              <a:schemeClr val="accent1"/>
            </a:effectRef>
            <a:fontRef idx="minor">
              <a:schemeClr val="tx1"/>
            </a:fontRef>
          </p:style>
          <p:txBody>
            <a:bodyPr bIns="45720" rtlCol="0" anchor="ctr"/>
            <a:lstStyle/>
            <a:p>
              <a:pPr algn="ctr"/>
              <a:endParaRPr lang="en-US"/>
            </a:p>
          </p:txBody>
        </p:sp>
        <p:sp>
          <p:nvSpPr>
            <p:cNvPr id="135" name="Arc 134">
              <a:extLst>
                <a:ext uri="{FF2B5EF4-FFF2-40B4-BE49-F238E27FC236}">
                  <a16:creationId xmlns:a16="http://schemas.microsoft.com/office/drawing/2014/main" id="{21C70FF0-40B2-44C9-B8B7-414011C2AF60}"/>
                </a:ext>
              </a:extLst>
            </p:cNvPr>
            <p:cNvSpPr/>
            <p:nvPr/>
          </p:nvSpPr>
          <p:spPr>
            <a:xfrm>
              <a:off x="1430888" y="1064978"/>
              <a:ext cx="914400" cy="914400"/>
            </a:xfrm>
            <a:prstGeom prst="arc">
              <a:avLst>
                <a:gd name="adj1" fmla="val 8394517"/>
                <a:gd name="adj2" fmla="val 12057441"/>
              </a:avLst>
            </a:prstGeom>
            <a:grpFill/>
            <a:ln w="12700" cap="rnd">
              <a:solidFill>
                <a:schemeClr val="accent1"/>
              </a:solidFill>
              <a:round/>
            </a:ln>
          </p:spPr>
          <p:style>
            <a:lnRef idx="1">
              <a:schemeClr val="accent1"/>
            </a:lnRef>
            <a:fillRef idx="0">
              <a:schemeClr val="accent1"/>
            </a:fillRef>
            <a:effectRef idx="0">
              <a:schemeClr val="accent1"/>
            </a:effectRef>
            <a:fontRef idx="minor">
              <a:schemeClr val="tx1"/>
            </a:fontRef>
          </p:style>
          <p:txBody>
            <a:bodyPr bIns="45720" rtlCol="0" anchor="ctr"/>
            <a:lstStyle/>
            <a:p>
              <a:pPr algn="ctr"/>
              <a:endParaRPr lang="en-US"/>
            </a:p>
          </p:txBody>
        </p:sp>
        <p:sp>
          <p:nvSpPr>
            <p:cNvPr id="136" name="Arc 135">
              <a:extLst>
                <a:ext uri="{FF2B5EF4-FFF2-40B4-BE49-F238E27FC236}">
                  <a16:creationId xmlns:a16="http://schemas.microsoft.com/office/drawing/2014/main" id="{2E300055-6949-4B17-A86A-52CF421EB3A2}"/>
                </a:ext>
              </a:extLst>
            </p:cNvPr>
            <p:cNvSpPr/>
            <p:nvPr/>
          </p:nvSpPr>
          <p:spPr>
            <a:xfrm>
              <a:off x="1430888" y="1064978"/>
              <a:ext cx="914400" cy="914400"/>
            </a:xfrm>
            <a:prstGeom prst="arc">
              <a:avLst>
                <a:gd name="adj1" fmla="val 3590825"/>
                <a:gd name="adj2" fmla="val 7770015"/>
              </a:avLst>
            </a:prstGeom>
            <a:grpFill/>
            <a:ln w="12700" cap="rnd">
              <a:solidFill>
                <a:schemeClr val="accent1"/>
              </a:solidFill>
              <a:round/>
            </a:ln>
          </p:spPr>
          <p:style>
            <a:lnRef idx="1">
              <a:schemeClr val="accent1"/>
            </a:lnRef>
            <a:fillRef idx="0">
              <a:schemeClr val="accent1"/>
            </a:fillRef>
            <a:effectRef idx="0">
              <a:schemeClr val="accent1"/>
            </a:effectRef>
            <a:fontRef idx="minor">
              <a:schemeClr val="tx1"/>
            </a:fontRef>
          </p:style>
          <p:txBody>
            <a:bodyPr bIns="45720" rtlCol="0" anchor="ctr"/>
            <a:lstStyle/>
            <a:p>
              <a:pPr algn="ctr"/>
              <a:endParaRPr lang="en-US"/>
            </a:p>
          </p:txBody>
        </p:sp>
        <p:sp>
          <p:nvSpPr>
            <p:cNvPr id="137" name="Arc 136">
              <a:extLst>
                <a:ext uri="{FF2B5EF4-FFF2-40B4-BE49-F238E27FC236}">
                  <a16:creationId xmlns:a16="http://schemas.microsoft.com/office/drawing/2014/main" id="{43E313D3-843B-4BD6-8EF2-E3EFCA7FAEEC}"/>
                </a:ext>
              </a:extLst>
            </p:cNvPr>
            <p:cNvSpPr/>
            <p:nvPr/>
          </p:nvSpPr>
          <p:spPr>
            <a:xfrm>
              <a:off x="1430888" y="1064978"/>
              <a:ext cx="914400" cy="914400"/>
            </a:xfrm>
            <a:prstGeom prst="arc">
              <a:avLst>
                <a:gd name="adj1" fmla="val 21217508"/>
                <a:gd name="adj2" fmla="val 3040083"/>
              </a:avLst>
            </a:prstGeom>
            <a:grpFill/>
            <a:ln w="12700" cap="rnd">
              <a:solidFill>
                <a:schemeClr val="accent1"/>
              </a:solidFill>
              <a:round/>
            </a:ln>
          </p:spPr>
          <p:style>
            <a:lnRef idx="1">
              <a:schemeClr val="accent1"/>
            </a:lnRef>
            <a:fillRef idx="0">
              <a:schemeClr val="accent1"/>
            </a:fillRef>
            <a:effectRef idx="0">
              <a:schemeClr val="accent1"/>
            </a:effectRef>
            <a:fontRef idx="minor">
              <a:schemeClr val="tx1"/>
            </a:fontRef>
          </p:style>
          <p:txBody>
            <a:bodyPr bIns="45720" rtlCol="0" anchor="ctr"/>
            <a:lstStyle/>
            <a:p>
              <a:pPr algn="ctr"/>
              <a:endParaRPr lang="en-US"/>
            </a:p>
          </p:txBody>
        </p:sp>
      </p:grpSp>
      <p:grpSp>
        <p:nvGrpSpPr>
          <p:cNvPr id="138" name="Group 137">
            <a:extLst>
              <a:ext uri="{FF2B5EF4-FFF2-40B4-BE49-F238E27FC236}">
                <a16:creationId xmlns:a16="http://schemas.microsoft.com/office/drawing/2014/main" id="{D6CC2CD2-A040-4C06-B15E-3979A7961D78}"/>
              </a:ext>
            </a:extLst>
          </p:cNvPr>
          <p:cNvGrpSpPr/>
          <p:nvPr/>
        </p:nvGrpSpPr>
        <p:grpSpPr>
          <a:xfrm>
            <a:off x="8787212" y="2786790"/>
            <a:ext cx="210364" cy="210364"/>
            <a:chOff x="1430888" y="1064978"/>
            <a:chExt cx="914400" cy="914400"/>
          </a:xfrm>
          <a:solidFill>
            <a:schemeClr val="bg1"/>
          </a:solidFill>
        </p:grpSpPr>
        <p:sp>
          <p:nvSpPr>
            <p:cNvPr id="139" name="Arc 138">
              <a:extLst>
                <a:ext uri="{FF2B5EF4-FFF2-40B4-BE49-F238E27FC236}">
                  <a16:creationId xmlns:a16="http://schemas.microsoft.com/office/drawing/2014/main" id="{FD623E9E-85E2-44E5-A8ED-FD7F2CC0444F}"/>
                </a:ext>
              </a:extLst>
            </p:cNvPr>
            <p:cNvSpPr/>
            <p:nvPr/>
          </p:nvSpPr>
          <p:spPr>
            <a:xfrm>
              <a:off x="1430888" y="1064978"/>
              <a:ext cx="914400" cy="914400"/>
            </a:xfrm>
            <a:prstGeom prst="arc">
              <a:avLst>
                <a:gd name="adj1" fmla="val 16888593"/>
                <a:gd name="adj2" fmla="val 20566984"/>
              </a:avLst>
            </a:prstGeom>
            <a:grpFill/>
            <a:ln w="12700" cap="rnd">
              <a:solidFill>
                <a:schemeClr val="accent1"/>
              </a:solidFill>
              <a:round/>
            </a:ln>
          </p:spPr>
          <p:style>
            <a:lnRef idx="1">
              <a:schemeClr val="accent1"/>
            </a:lnRef>
            <a:fillRef idx="0">
              <a:schemeClr val="accent1"/>
            </a:fillRef>
            <a:effectRef idx="0">
              <a:schemeClr val="accent1"/>
            </a:effectRef>
            <a:fontRef idx="minor">
              <a:schemeClr val="tx1"/>
            </a:fontRef>
          </p:style>
          <p:txBody>
            <a:bodyPr bIns="45720" rtlCol="0" anchor="ctr"/>
            <a:lstStyle/>
            <a:p>
              <a:pPr algn="ctr"/>
              <a:endParaRPr lang="en-US"/>
            </a:p>
          </p:txBody>
        </p:sp>
        <p:sp>
          <p:nvSpPr>
            <p:cNvPr id="140" name="Arc 139">
              <a:extLst>
                <a:ext uri="{FF2B5EF4-FFF2-40B4-BE49-F238E27FC236}">
                  <a16:creationId xmlns:a16="http://schemas.microsoft.com/office/drawing/2014/main" id="{A7215E2C-C60C-42F1-824C-C8D7D9B93892}"/>
                </a:ext>
              </a:extLst>
            </p:cNvPr>
            <p:cNvSpPr/>
            <p:nvPr/>
          </p:nvSpPr>
          <p:spPr>
            <a:xfrm>
              <a:off x="1430888" y="1064978"/>
              <a:ext cx="914400" cy="914400"/>
            </a:xfrm>
            <a:prstGeom prst="arc">
              <a:avLst>
                <a:gd name="adj1" fmla="val 12766473"/>
                <a:gd name="adj2" fmla="val 16200270"/>
              </a:avLst>
            </a:prstGeom>
            <a:grpFill/>
            <a:ln w="12700" cap="rnd">
              <a:solidFill>
                <a:schemeClr val="accent1"/>
              </a:solidFill>
              <a:round/>
            </a:ln>
          </p:spPr>
          <p:style>
            <a:lnRef idx="1">
              <a:schemeClr val="accent1"/>
            </a:lnRef>
            <a:fillRef idx="0">
              <a:schemeClr val="accent1"/>
            </a:fillRef>
            <a:effectRef idx="0">
              <a:schemeClr val="accent1"/>
            </a:effectRef>
            <a:fontRef idx="minor">
              <a:schemeClr val="tx1"/>
            </a:fontRef>
          </p:style>
          <p:txBody>
            <a:bodyPr bIns="45720" rtlCol="0" anchor="ctr"/>
            <a:lstStyle/>
            <a:p>
              <a:pPr algn="ctr"/>
              <a:endParaRPr lang="en-US"/>
            </a:p>
          </p:txBody>
        </p:sp>
        <p:sp>
          <p:nvSpPr>
            <p:cNvPr id="141" name="Arc 140">
              <a:extLst>
                <a:ext uri="{FF2B5EF4-FFF2-40B4-BE49-F238E27FC236}">
                  <a16:creationId xmlns:a16="http://schemas.microsoft.com/office/drawing/2014/main" id="{C8B14153-A7FB-4389-9E92-65B5FB135250}"/>
                </a:ext>
              </a:extLst>
            </p:cNvPr>
            <p:cNvSpPr/>
            <p:nvPr/>
          </p:nvSpPr>
          <p:spPr>
            <a:xfrm>
              <a:off x="1430888" y="1064978"/>
              <a:ext cx="914400" cy="914400"/>
            </a:xfrm>
            <a:prstGeom prst="arc">
              <a:avLst>
                <a:gd name="adj1" fmla="val 8394517"/>
                <a:gd name="adj2" fmla="val 12057441"/>
              </a:avLst>
            </a:prstGeom>
            <a:grpFill/>
            <a:ln w="12700" cap="rnd">
              <a:solidFill>
                <a:schemeClr val="accent1"/>
              </a:solidFill>
              <a:round/>
            </a:ln>
          </p:spPr>
          <p:style>
            <a:lnRef idx="1">
              <a:schemeClr val="accent1"/>
            </a:lnRef>
            <a:fillRef idx="0">
              <a:schemeClr val="accent1"/>
            </a:fillRef>
            <a:effectRef idx="0">
              <a:schemeClr val="accent1"/>
            </a:effectRef>
            <a:fontRef idx="minor">
              <a:schemeClr val="tx1"/>
            </a:fontRef>
          </p:style>
          <p:txBody>
            <a:bodyPr bIns="45720" rtlCol="0" anchor="ctr"/>
            <a:lstStyle/>
            <a:p>
              <a:pPr algn="ctr"/>
              <a:endParaRPr lang="en-US"/>
            </a:p>
          </p:txBody>
        </p:sp>
        <p:sp>
          <p:nvSpPr>
            <p:cNvPr id="142" name="Arc 141">
              <a:extLst>
                <a:ext uri="{FF2B5EF4-FFF2-40B4-BE49-F238E27FC236}">
                  <a16:creationId xmlns:a16="http://schemas.microsoft.com/office/drawing/2014/main" id="{77AE03F3-E045-4339-90A8-0F3F36B9AEB8}"/>
                </a:ext>
              </a:extLst>
            </p:cNvPr>
            <p:cNvSpPr/>
            <p:nvPr/>
          </p:nvSpPr>
          <p:spPr>
            <a:xfrm>
              <a:off x="1430888" y="1064978"/>
              <a:ext cx="914400" cy="914400"/>
            </a:xfrm>
            <a:prstGeom prst="arc">
              <a:avLst>
                <a:gd name="adj1" fmla="val 3590825"/>
                <a:gd name="adj2" fmla="val 7770015"/>
              </a:avLst>
            </a:prstGeom>
            <a:grpFill/>
            <a:ln w="12700" cap="rnd">
              <a:solidFill>
                <a:schemeClr val="accent1"/>
              </a:solidFill>
              <a:round/>
            </a:ln>
          </p:spPr>
          <p:style>
            <a:lnRef idx="1">
              <a:schemeClr val="accent1"/>
            </a:lnRef>
            <a:fillRef idx="0">
              <a:schemeClr val="accent1"/>
            </a:fillRef>
            <a:effectRef idx="0">
              <a:schemeClr val="accent1"/>
            </a:effectRef>
            <a:fontRef idx="minor">
              <a:schemeClr val="tx1"/>
            </a:fontRef>
          </p:style>
          <p:txBody>
            <a:bodyPr bIns="45720" rtlCol="0" anchor="ctr"/>
            <a:lstStyle/>
            <a:p>
              <a:pPr algn="ctr"/>
              <a:endParaRPr lang="en-US"/>
            </a:p>
          </p:txBody>
        </p:sp>
        <p:sp>
          <p:nvSpPr>
            <p:cNvPr id="143" name="Arc 142">
              <a:extLst>
                <a:ext uri="{FF2B5EF4-FFF2-40B4-BE49-F238E27FC236}">
                  <a16:creationId xmlns:a16="http://schemas.microsoft.com/office/drawing/2014/main" id="{BB81E078-BC45-4509-9A99-960A10571351}"/>
                </a:ext>
              </a:extLst>
            </p:cNvPr>
            <p:cNvSpPr/>
            <p:nvPr/>
          </p:nvSpPr>
          <p:spPr>
            <a:xfrm>
              <a:off x="1430888" y="1064978"/>
              <a:ext cx="914400" cy="914400"/>
            </a:xfrm>
            <a:prstGeom prst="arc">
              <a:avLst>
                <a:gd name="adj1" fmla="val 21217508"/>
                <a:gd name="adj2" fmla="val 3040083"/>
              </a:avLst>
            </a:prstGeom>
            <a:grpFill/>
            <a:ln w="12700" cap="rnd">
              <a:solidFill>
                <a:schemeClr val="accent1"/>
              </a:solidFill>
              <a:round/>
            </a:ln>
          </p:spPr>
          <p:style>
            <a:lnRef idx="1">
              <a:schemeClr val="accent1"/>
            </a:lnRef>
            <a:fillRef idx="0">
              <a:schemeClr val="accent1"/>
            </a:fillRef>
            <a:effectRef idx="0">
              <a:schemeClr val="accent1"/>
            </a:effectRef>
            <a:fontRef idx="minor">
              <a:schemeClr val="tx1"/>
            </a:fontRef>
          </p:style>
          <p:txBody>
            <a:bodyPr bIns="45720" rtlCol="0" anchor="ctr"/>
            <a:lstStyle/>
            <a:p>
              <a:pPr algn="ctr"/>
              <a:endParaRPr lang="en-US"/>
            </a:p>
          </p:txBody>
        </p:sp>
      </p:grpSp>
      <p:grpSp>
        <p:nvGrpSpPr>
          <p:cNvPr id="144" name="Group 143">
            <a:extLst>
              <a:ext uri="{FF2B5EF4-FFF2-40B4-BE49-F238E27FC236}">
                <a16:creationId xmlns:a16="http://schemas.microsoft.com/office/drawing/2014/main" id="{8BBF3269-95C6-4C12-BA7F-E118CFEFED28}"/>
              </a:ext>
            </a:extLst>
          </p:cNvPr>
          <p:cNvGrpSpPr/>
          <p:nvPr/>
        </p:nvGrpSpPr>
        <p:grpSpPr>
          <a:xfrm>
            <a:off x="10653750" y="2786790"/>
            <a:ext cx="210364" cy="210364"/>
            <a:chOff x="1430888" y="1064978"/>
            <a:chExt cx="914400" cy="914400"/>
          </a:xfrm>
          <a:solidFill>
            <a:schemeClr val="bg1"/>
          </a:solidFill>
        </p:grpSpPr>
        <p:sp>
          <p:nvSpPr>
            <p:cNvPr id="145" name="Arc 144">
              <a:extLst>
                <a:ext uri="{FF2B5EF4-FFF2-40B4-BE49-F238E27FC236}">
                  <a16:creationId xmlns:a16="http://schemas.microsoft.com/office/drawing/2014/main" id="{AD2F27AF-7197-401D-B3E8-518393620896}"/>
                </a:ext>
              </a:extLst>
            </p:cNvPr>
            <p:cNvSpPr/>
            <p:nvPr/>
          </p:nvSpPr>
          <p:spPr>
            <a:xfrm>
              <a:off x="1430888" y="1064978"/>
              <a:ext cx="914400" cy="914400"/>
            </a:xfrm>
            <a:prstGeom prst="arc">
              <a:avLst>
                <a:gd name="adj1" fmla="val 16888593"/>
                <a:gd name="adj2" fmla="val 20566984"/>
              </a:avLst>
            </a:prstGeom>
            <a:grpFill/>
            <a:ln w="12700" cap="rnd">
              <a:solidFill>
                <a:schemeClr val="accent1"/>
              </a:solidFill>
              <a:round/>
            </a:ln>
          </p:spPr>
          <p:style>
            <a:lnRef idx="1">
              <a:schemeClr val="accent1"/>
            </a:lnRef>
            <a:fillRef idx="0">
              <a:schemeClr val="accent1"/>
            </a:fillRef>
            <a:effectRef idx="0">
              <a:schemeClr val="accent1"/>
            </a:effectRef>
            <a:fontRef idx="minor">
              <a:schemeClr val="tx1"/>
            </a:fontRef>
          </p:style>
          <p:txBody>
            <a:bodyPr bIns="45720" rtlCol="0" anchor="ctr"/>
            <a:lstStyle/>
            <a:p>
              <a:pPr algn="ctr"/>
              <a:endParaRPr lang="en-US"/>
            </a:p>
          </p:txBody>
        </p:sp>
        <p:sp>
          <p:nvSpPr>
            <p:cNvPr id="146" name="Arc 145">
              <a:extLst>
                <a:ext uri="{FF2B5EF4-FFF2-40B4-BE49-F238E27FC236}">
                  <a16:creationId xmlns:a16="http://schemas.microsoft.com/office/drawing/2014/main" id="{5BDE445F-6DB7-4F32-9500-DDCE18B78925}"/>
                </a:ext>
              </a:extLst>
            </p:cNvPr>
            <p:cNvSpPr/>
            <p:nvPr/>
          </p:nvSpPr>
          <p:spPr>
            <a:xfrm>
              <a:off x="1430888" y="1064978"/>
              <a:ext cx="914400" cy="914400"/>
            </a:xfrm>
            <a:prstGeom prst="arc">
              <a:avLst>
                <a:gd name="adj1" fmla="val 12766473"/>
                <a:gd name="adj2" fmla="val 16200270"/>
              </a:avLst>
            </a:prstGeom>
            <a:grpFill/>
            <a:ln w="12700" cap="rnd">
              <a:solidFill>
                <a:schemeClr val="accent1"/>
              </a:solidFill>
              <a:round/>
            </a:ln>
          </p:spPr>
          <p:style>
            <a:lnRef idx="1">
              <a:schemeClr val="accent1"/>
            </a:lnRef>
            <a:fillRef idx="0">
              <a:schemeClr val="accent1"/>
            </a:fillRef>
            <a:effectRef idx="0">
              <a:schemeClr val="accent1"/>
            </a:effectRef>
            <a:fontRef idx="minor">
              <a:schemeClr val="tx1"/>
            </a:fontRef>
          </p:style>
          <p:txBody>
            <a:bodyPr bIns="45720" rtlCol="0" anchor="ctr"/>
            <a:lstStyle/>
            <a:p>
              <a:pPr algn="ctr"/>
              <a:endParaRPr lang="en-US"/>
            </a:p>
          </p:txBody>
        </p:sp>
        <p:sp>
          <p:nvSpPr>
            <p:cNvPr id="147" name="Arc 146">
              <a:extLst>
                <a:ext uri="{FF2B5EF4-FFF2-40B4-BE49-F238E27FC236}">
                  <a16:creationId xmlns:a16="http://schemas.microsoft.com/office/drawing/2014/main" id="{DA0F7A89-90BC-4F5D-B444-D500BD232323}"/>
                </a:ext>
              </a:extLst>
            </p:cNvPr>
            <p:cNvSpPr/>
            <p:nvPr/>
          </p:nvSpPr>
          <p:spPr>
            <a:xfrm>
              <a:off x="1430888" y="1064978"/>
              <a:ext cx="914400" cy="914400"/>
            </a:xfrm>
            <a:prstGeom prst="arc">
              <a:avLst>
                <a:gd name="adj1" fmla="val 8394517"/>
                <a:gd name="adj2" fmla="val 12057441"/>
              </a:avLst>
            </a:prstGeom>
            <a:grpFill/>
            <a:ln w="12700" cap="rnd">
              <a:solidFill>
                <a:schemeClr val="accent1"/>
              </a:solidFill>
              <a:round/>
            </a:ln>
          </p:spPr>
          <p:style>
            <a:lnRef idx="1">
              <a:schemeClr val="accent1"/>
            </a:lnRef>
            <a:fillRef idx="0">
              <a:schemeClr val="accent1"/>
            </a:fillRef>
            <a:effectRef idx="0">
              <a:schemeClr val="accent1"/>
            </a:effectRef>
            <a:fontRef idx="minor">
              <a:schemeClr val="tx1"/>
            </a:fontRef>
          </p:style>
          <p:txBody>
            <a:bodyPr bIns="45720" rtlCol="0" anchor="ctr"/>
            <a:lstStyle/>
            <a:p>
              <a:pPr algn="ctr"/>
              <a:endParaRPr lang="en-US"/>
            </a:p>
          </p:txBody>
        </p:sp>
        <p:sp>
          <p:nvSpPr>
            <p:cNvPr id="148" name="Arc 147">
              <a:extLst>
                <a:ext uri="{FF2B5EF4-FFF2-40B4-BE49-F238E27FC236}">
                  <a16:creationId xmlns:a16="http://schemas.microsoft.com/office/drawing/2014/main" id="{636B728D-F574-433D-BD75-A5C31939D886}"/>
                </a:ext>
              </a:extLst>
            </p:cNvPr>
            <p:cNvSpPr/>
            <p:nvPr/>
          </p:nvSpPr>
          <p:spPr>
            <a:xfrm>
              <a:off x="1430888" y="1064978"/>
              <a:ext cx="914400" cy="914400"/>
            </a:xfrm>
            <a:prstGeom prst="arc">
              <a:avLst>
                <a:gd name="adj1" fmla="val 3590825"/>
                <a:gd name="adj2" fmla="val 7770015"/>
              </a:avLst>
            </a:prstGeom>
            <a:grpFill/>
            <a:ln w="12700" cap="rnd">
              <a:solidFill>
                <a:schemeClr val="accent1"/>
              </a:solidFill>
              <a:round/>
            </a:ln>
          </p:spPr>
          <p:style>
            <a:lnRef idx="1">
              <a:schemeClr val="accent1"/>
            </a:lnRef>
            <a:fillRef idx="0">
              <a:schemeClr val="accent1"/>
            </a:fillRef>
            <a:effectRef idx="0">
              <a:schemeClr val="accent1"/>
            </a:effectRef>
            <a:fontRef idx="minor">
              <a:schemeClr val="tx1"/>
            </a:fontRef>
          </p:style>
          <p:txBody>
            <a:bodyPr bIns="45720" rtlCol="0" anchor="ctr"/>
            <a:lstStyle/>
            <a:p>
              <a:pPr algn="ctr"/>
              <a:endParaRPr lang="en-US"/>
            </a:p>
          </p:txBody>
        </p:sp>
        <p:sp>
          <p:nvSpPr>
            <p:cNvPr id="149" name="Arc 148">
              <a:extLst>
                <a:ext uri="{FF2B5EF4-FFF2-40B4-BE49-F238E27FC236}">
                  <a16:creationId xmlns:a16="http://schemas.microsoft.com/office/drawing/2014/main" id="{2EECD998-4CAE-410A-85E0-3339EF041149}"/>
                </a:ext>
              </a:extLst>
            </p:cNvPr>
            <p:cNvSpPr/>
            <p:nvPr/>
          </p:nvSpPr>
          <p:spPr>
            <a:xfrm>
              <a:off x="1430888" y="1064978"/>
              <a:ext cx="914400" cy="914400"/>
            </a:xfrm>
            <a:prstGeom prst="arc">
              <a:avLst>
                <a:gd name="adj1" fmla="val 21217508"/>
                <a:gd name="adj2" fmla="val 3040083"/>
              </a:avLst>
            </a:prstGeom>
            <a:grpFill/>
            <a:ln w="12700" cap="rnd">
              <a:solidFill>
                <a:schemeClr val="accent1"/>
              </a:solidFill>
              <a:round/>
            </a:ln>
          </p:spPr>
          <p:style>
            <a:lnRef idx="1">
              <a:schemeClr val="accent1"/>
            </a:lnRef>
            <a:fillRef idx="0">
              <a:schemeClr val="accent1"/>
            </a:fillRef>
            <a:effectRef idx="0">
              <a:schemeClr val="accent1"/>
            </a:effectRef>
            <a:fontRef idx="minor">
              <a:schemeClr val="tx1"/>
            </a:fontRef>
          </p:style>
          <p:txBody>
            <a:bodyPr bIns="45720" rtlCol="0" anchor="ctr"/>
            <a:lstStyle/>
            <a:p>
              <a:pPr algn="ctr"/>
              <a:endParaRPr lang="en-US"/>
            </a:p>
          </p:txBody>
        </p:sp>
      </p:grpSp>
      <p:sp>
        <p:nvSpPr>
          <p:cNvPr id="150" name="Teardrop 149">
            <a:extLst>
              <a:ext uri="{FF2B5EF4-FFF2-40B4-BE49-F238E27FC236}">
                <a16:creationId xmlns:a16="http://schemas.microsoft.com/office/drawing/2014/main" id="{2D065EF0-4260-4E30-A9FF-1629D3BD90B6}"/>
              </a:ext>
            </a:extLst>
          </p:cNvPr>
          <p:cNvSpPr/>
          <p:nvPr/>
        </p:nvSpPr>
        <p:spPr>
          <a:xfrm rot="8096982">
            <a:off x="969046" y="1427891"/>
            <a:ext cx="914400" cy="914400"/>
          </a:xfrm>
          <a:prstGeom prst="teardrop">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1" name="Teardrop 150">
            <a:extLst>
              <a:ext uri="{FF2B5EF4-FFF2-40B4-BE49-F238E27FC236}">
                <a16:creationId xmlns:a16="http://schemas.microsoft.com/office/drawing/2014/main" id="{D0EB1B28-2A99-4B93-AACA-A9A0E5BF9F8F}"/>
              </a:ext>
            </a:extLst>
          </p:cNvPr>
          <p:cNvSpPr/>
          <p:nvPr/>
        </p:nvSpPr>
        <p:spPr>
          <a:xfrm rot="8096982">
            <a:off x="2835583" y="1427891"/>
            <a:ext cx="914400" cy="914400"/>
          </a:xfrm>
          <a:prstGeom prst="teardrop">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2" name="Teardrop 151">
            <a:extLst>
              <a:ext uri="{FF2B5EF4-FFF2-40B4-BE49-F238E27FC236}">
                <a16:creationId xmlns:a16="http://schemas.microsoft.com/office/drawing/2014/main" id="{97A1D3F1-6B98-4A32-B6F7-904CDB334891}"/>
              </a:ext>
            </a:extLst>
          </p:cNvPr>
          <p:cNvSpPr/>
          <p:nvPr/>
        </p:nvSpPr>
        <p:spPr>
          <a:xfrm rot="8096982">
            <a:off x="4702120" y="1427891"/>
            <a:ext cx="914400" cy="914400"/>
          </a:xfrm>
          <a:prstGeom prst="teardrop">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3" name="Teardrop 152">
            <a:extLst>
              <a:ext uri="{FF2B5EF4-FFF2-40B4-BE49-F238E27FC236}">
                <a16:creationId xmlns:a16="http://schemas.microsoft.com/office/drawing/2014/main" id="{04D39758-8A61-4E9B-A02C-FE7CE027606E}"/>
              </a:ext>
            </a:extLst>
          </p:cNvPr>
          <p:cNvSpPr/>
          <p:nvPr/>
        </p:nvSpPr>
        <p:spPr>
          <a:xfrm rot="8096982">
            <a:off x="6568657" y="1427891"/>
            <a:ext cx="914400" cy="914400"/>
          </a:xfrm>
          <a:prstGeom prst="teardrop">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4" name="Teardrop 153">
            <a:extLst>
              <a:ext uri="{FF2B5EF4-FFF2-40B4-BE49-F238E27FC236}">
                <a16:creationId xmlns:a16="http://schemas.microsoft.com/office/drawing/2014/main" id="{CE8E8381-8954-4950-8453-4E297819CEA6}"/>
              </a:ext>
            </a:extLst>
          </p:cNvPr>
          <p:cNvSpPr/>
          <p:nvPr/>
        </p:nvSpPr>
        <p:spPr>
          <a:xfrm rot="8096982">
            <a:off x="8435194" y="1427890"/>
            <a:ext cx="914400" cy="914400"/>
          </a:xfrm>
          <a:prstGeom prst="teardrop">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5" name="Teardrop 154">
            <a:extLst>
              <a:ext uri="{FF2B5EF4-FFF2-40B4-BE49-F238E27FC236}">
                <a16:creationId xmlns:a16="http://schemas.microsoft.com/office/drawing/2014/main" id="{9C155918-AAAD-44AC-868E-347D8B05E495}"/>
              </a:ext>
            </a:extLst>
          </p:cNvPr>
          <p:cNvSpPr/>
          <p:nvPr/>
        </p:nvSpPr>
        <p:spPr>
          <a:xfrm rot="8096982">
            <a:off x="10301732" y="1427888"/>
            <a:ext cx="914400" cy="914400"/>
          </a:xfrm>
          <a:prstGeom prst="teardrop">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6" name="Oval 155">
            <a:extLst>
              <a:ext uri="{FF2B5EF4-FFF2-40B4-BE49-F238E27FC236}">
                <a16:creationId xmlns:a16="http://schemas.microsoft.com/office/drawing/2014/main" id="{76F70DF1-1E66-4FFD-BEAE-1FB6BD00FC12}"/>
              </a:ext>
            </a:extLst>
          </p:cNvPr>
          <p:cNvSpPr/>
          <p:nvPr/>
        </p:nvSpPr>
        <p:spPr>
          <a:xfrm>
            <a:off x="1028171" y="1487013"/>
            <a:ext cx="796150" cy="7961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sz="2000" b="1">
              <a:solidFill>
                <a:schemeClr val="accent1"/>
              </a:solidFill>
            </a:endParaRPr>
          </a:p>
        </p:txBody>
      </p:sp>
      <p:sp>
        <p:nvSpPr>
          <p:cNvPr id="157" name="Oval 156">
            <a:extLst>
              <a:ext uri="{FF2B5EF4-FFF2-40B4-BE49-F238E27FC236}">
                <a16:creationId xmlns:a16="http://schemas.microsoft.com/office/drawing/2014/main" id="{D2A2327E-B54E-4822-AE20-C64C2AC75E7C}"/>
              </a:ext>
            </a:extLst>
          </p:cNvPr>
          <p:cNvSpPr/>
          <p:nvPr/>
        </p:nvSpPr>
        <p:spPr>
          <a:xfrm>
            <a:off x="2894708" y="1487013"/>
            <a:ext cx="796150" cy="7961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sz="2000" b="1">
              <a:solidFill>
                <a:schemeClr val="accent1"/>
              </a:solidFill>
            </a:endParaRPr>
          </a:p>
        </p:txBody>
      </p:sp>
      <p:sp>
        <p:nvSpPr>
          <p:cNvPr id="158" name="Oval 157">
            <a:extLst>
              <a:ext uri="{FF2B5EF4-FFF2-40B4-BE49-F238E27FC236}">
                <a16:creationId xmlns:a16="http://schemas.microsoft.com/office/drawing/2014/main" id="{2D90D5C1-311B-49F2-ACA7-2645F8E1940D}"/>
              </a:ext>
            </a:extLst>
          </p:cNvPr>
          <p:cNvSpPr/>
          <p:nvPr/>
        </p:nvSpPr>
        <p:spPr>
          <a:xfrm>
            <a:off x="4761245" y="1487013"/>
            <a:ext cx="796150" cy="7961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sz="2000" b="1">
              <a:solidFill>
                <a:schemeClr val="accent1"/>
              </a:solidFill>
            </a:endParaRPr>
          </a:p>
        </p:txBody>
      </p:sp>
      <p:sp>
        <p:nvSpPr>
          <p:cNvPr id="159" name="Oval 158">
            <a:extLst>
              <a:ext uri="{FF2B5EF4-FFF2-40B4-BE49-F238E27FC236}">
                <a16:creationId xmlns:a16="http://schemas.microsoft.com/office/drawing/2014/main" id="{44D3DBA7-59CD-44F8-91C2-5A9095930B83}"/>
              </a:ext>
            </a:extLst>
          </p:cNvPr>
          <p:cNvSpPr/>
          <p:nvPr/>
        </p:nvSpPr>
        <p:spPr>
          <a:xfrm>
            <a:off x="6627782" y="1487013"/>
            <a:ext cx="796150" cy="7961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sz="2000" b="1">
              <a:solidFill>
                <a:schemeClr val="accent1"/>
              </a:solidFill>
            </a:endParaRPr>
          </a:p>
        </p:txBody>
      </p:sp>
      <p:sp>
        <p:nvSpPr>
          <p:cNvPr id="160" name="Oval 159">
            <a:extLst>
              <a:ext uri="{FF2B5EF4-FFF2-40B4-BE49-F238E27FC236}">
                <a16:creationId xmlns:a16="http://schemas.microsoft.com/office/drawing/2014/main" id="{74EAEA8C-9AD7-466C-BA77-C3E7AC27B1F9}"/>
              </a:ext>
            </a:extLst>
          </p:cNvPr>
          <p:cNvSpPr/>
          <p:nvPr/>
        </p:nvSpPr>
        <p:spPr>
          <a:xfrm>
            <a:off x="8494319" y="1487013"/>
            <a:ext cx="796150" cy="7961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sz="2000" b="1">
              <a:solidFill>
                <a:schemeClr val="accent1"/>
              </a:solidFill>
            </a:endParaRPr>
          </a:p>
        </p:txBody>
      </p:sp>
      <p:sp>
        <p:nvSpPr>
          <p:cNvPr id="161" name="Oval 160">
            <a:extLst>
              <a:ext uri="{FF2B5EF4-FFF2-40B4-BE49-F238E27FC236}">
                <a16:creationId xmlns:a16="http://schemas.microsoft.com/office/drawing/2014/main" id="{429BCCB6-FCC2-4C14-A433-5FC8B14D5109}"/>
              </a:ext>
            </a:extLst>
          </p:cNvPr>
          <p:cNvSpPr/>
          <p:nvPr/>
        </p:nvSpPr>
        <p:spPr>
          <a:xfrm>
            <a:off x="10360857" y="1487013"/>
            <a:ext cx="796150" cy="7961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sz="2000" b="1">
              <a:solidFill>
                <a:schemeClr val="accent1"/>
              </a:solidFill>
            </a:endParaRPr>
          </a:p>
        </p:txBody>
      </p:sp>
      <p:cxnSp>
        <p:nvCxnSpPr>
          <p:cNvPr id="162" name="Straight Connector 161">
            <a:extLst>
              <a:ext uri="{FF2B5EF4-FFF2-40B4-BE49-F238E27FC236}">
                <a16:creationId xmlns:a16="http://schemas.microsoft.com/office/drawing/2014/main" id="{6E8DE0C2-8E76-4DCB-B59B-2AF82C888BFD}"/>
              </a:ext>
            </a:extLst>
          </p:cNvPr>
          <p:cNvCxnSpPr>
            <a:cxnSpLocks/>
          </p:cNvCxnSpPr>
          <p:nvPr/>
        </p:nvCxnSpPr>
        <p:spPr>
          <a:xfrm>
            <a:off x="1028627" y="3179536"/>
            <a:ext cx="795238" cy="0"/>
          </a:xfrm>
          <a:prstGeom prst="line">
            <a:avLst/>
          </a:prstGeom>
          <a:ln w="25400" cap="rnd">
            <a:gradFill>
              <a:gsLst>
                <a:gs pos="0">
                  <a:schemeClr val="accent1">
                    <a:alpha val="0"/>
                  </a:schemeClr>
                </a:gs>
                <a:gs pos="48600">
                  <a:schemeClr val="accent1">
                    <a:lumMod val="75000"/>
                  </a:schemeClr>
                </a:gs>
                <a:gs pos="100000">
                  <a:schemeClr val="accent1">
                    <a:alpha val="0"/>
                  </a:schemeClr>
                </a:gs>
              </a:gsLst>
              <a:lin ang="5400000" scaled="1"/>
            </a:gradFill>
            <a:round/>
          </a:ln>
        </p:spPr>
        <p:style>
          <a:lnRef idx="1">
            <a:schemeClr val="accent1"/>
          </a:lnRef>
          <a:fillRef idx="0">
            <a:schemeClr val="accent1"/>
          </a:fillRef>
          <a:effectRef idx="0">
            <a:schemeClr val="accent1"/>
          </a:effectRef>
          <a:fontRef idx="minor">
            <a:schemeClr val="tx1"/>
          </a:fontRef>
        </p:style>
      </p:cxnSp>
      <p:cxnSp>
        <p:nvCxnSpPr>
          <p:cNvPr id="163" name="Straight Connector 162">
            <a:extLst>
              <a:ext uri="{FF2B5EF4-FFF2-40B4-BE49-F238E27FC236}">
                <a16:creationId xmlns:a16="http://schemas.microsoft.com/office/drawing/2014/main" id="{FFA5DD07-7B89-4E2B-851E-301567277D72}"/>
              </a:ext>
            </a:extLst>
          </p:cNvPr>
          <p:cNvCxnSpPr>
            <a:cxnSpLocks/>
          </p:cNvCxnSpPr>
          <p:nvPr/>
        </p:nvCxnSpPr>
        <p:spPr>
          <a:xfrm>
            <a:off x="2895164" y="3179536"/>
            <a:ext cx="795238" cy="0"/>
          </a:xfrm>
          <a:prstGeom prst="line">
            <a:avLst/>
          </a:prstGeom>
          <a:ln w="25400" cap="rnd">
            <a:gradFill>
              <a:gsLst>
                <a:gs pos="0">
                  <a:schemeClr val="accent1">
                    <a:alpha val="0"/>
                  </a:schemeClr>
                </a:gs>
                <a:gs pos="48600">
                  <a:schemeClr val="accent1">
                    <a:lumMod val="75000"/>
                  </a:schemeClr>
                </a:gs>
                <a:gs pos="100000">
                  <a:schemeClr val="accent1">
                    <a:alpha val="0"/>
                  </a:schemeClr>
                </a:gs>
              </a:gsLst>
              <a:lin ang="5400000" scaled="1"/>
            </a:gradFill>
            <a:round/>
          </a:ln>
        </p:spPr>
        <p:style>
          <a:lnRef idx="1">
            <a:schemeClr val="accent1"/>
          </a:lnRef>
          <a:fillRef idx="0">
            <a:schemeClr val="accent1"/>
          </a:fillRef>
          <a:effectRef idx="0">
            <a:schemeClr val="accent1"/>
          </a:effectRef>
          <a:fontRef idx="minor">
            <a:schemeClr val="tx1"/>
          </a:fontRef>
        </p:style>
      </p:cxnSp>
      <p:cxnSp>
        <p:nvCxnSpPr>
          <p:cNvPr id="164" name="Straight Connector 163">
            <a:extLst>
              <a:ext uri="{FF2B5EF4-FFF2-40B4-BE49-F238E27FC236}">
                <a16:creationId xmlns:a16="http://schemas.microsoft.com/office/drawing/2014/main" id="{87963C5A-6696-49E8-AB11-78E32413733A}"/>
              </a:ext>
            </a:extLst>
          </p:cNvPr>
          <p:cNvCxnSpPr>
            <a:cxnSpLocks/>
          </p:cNvCxnSpPr>
          <p:nvPr/>
        </p:nvCxnSpPr>
        <p:spPr>
          <a:xfrm>
            <a:off x="4761701" y="3179536"/>
            <a:ext cx="795238" cy="0"/>
          </a:xfrm>
          <a:prstGeom prst="line">
            <a:avLst/>
          </a:prstGeom>
          <a:ln w="25400" cap="rnd">
            <a:gradFill>
              <a:gsLst>
                <a:gs pos="0">
                  <a:schemeClr val="accent1">
                    <a:alpha val="0"/>
                  </a:schemeClr>
                </a:gs>
                <a:gs pos="48600">
                  <a:schemeClr val="accent1">
                    <a:lumMod val="75000"/>
                  </a:schemeClr>
                </a:gs>
                <a:gs pos="100000">
                  <a:schemeClr val="accent1">
                    <a:alpha val="0"/>
                  </a:schemeClr>
                </a:gs>
              </a:gsLst>
              <a:lin ang="5400000" scaled="1"/>
            </a:gradFill>
            <a:round/>
          </a:ln>
        </p:spPr>
        <p:style>
          <a:lnRef idx="1">
            <a:schemeClr val="accent1"/>
          </a:lnRef>
          <a:fillRef idx="0">
            <a:schemeClr val="accent1"/>
          </a:fillRef>
          <a:effectRef idx="0">
            <a:schemeClr val="accent1"/>
          </a:effectRef>
          <a:fontRef idx="minor">
            <a:schemeClr val="tx1"/>
          </a:fontRef>
        </p:style>
      </p:cxnSp>
      <p:cxnSp>
        <p:nvCxnSpPr>
          <p:cNvPr id="165" name="Straight Connector 164">
            <a:extLst>
              <a:ext uri="{FF2B5EF4-FFF2-40B4-BE49-F238E27FC236}">
                <a16:creationId xmlns:a16="http://schemas.microsoft.com/office/drawing/2014/main" id="{D679CDA6-BDD7-471A-A101-21EFC474587C}"/>
              </a:ext>
            </a:extLst>
          </p:cNvPr>
          <p:cNvCxnSpPr>
            <a:cxnSpLocks/>
          </p:cNvCxnSpPr>
          <p:nvPr/>
        </p:nvCxnSpPr>
        <p:spPr>
          <a:xfrm>
            <a:off x="6628238" y="3179536"/>
            <a:ext cx="795238" cy="0"/>
          </a:xfrm>
          <a:prstGeom prst="line">
            <a:avLst/>
          </a:prstGeom>
          <a:ln w="25400" cap="rnd">
            <a:gradFill>
              <a:gsLst>
                <a:gs pos="0">
                  <a:schemeClr val="accent1">
                    <a:alpha val="0"/>
                  </a:schemeClr>
                </a:gs>
                <a:gs pos="48600">
                  <a:schemeClr val="accent1">
                    <a:lumMod val="75000"/>
                  </a:schemeClr>
                </a:gs>
                <a:gs pos="100000">
                  <a:schemeClr val="accent1">
                    <a:alpha val="0"/>
                  </a:schemeClr>
                </a:gs>
              </a:gsLst>
              <a:lin ang="5400000" scaled="1"/>
            </a:gradFill>
            <a:round/>
          </a:ln>
        </p:spPr>
        <p:style>
          <a:lnRef idx="1">
            <a:schemeClr val="accent1"/>
          </a:lnRef>
          <a:fillRef idx="0">
            <a:schemeClr val="accent1"/>
          </a:fillRef>
          <a:effectRef idx="0">
            <a:schemeClr val="accent1"/>
          </a:effectRef>
          <a:fontRef idx="minor">
            <a:schemeClr val="tx1"/>
          </a:fontRef>
        </p:style>
      </p:cxnSp>
      <p:cxnSp>
        <p:nvCxnSpPr>
          <p:cNvPr id="166" name="Straight Connector 165">
            <a:extLst>
              <a:ext uri="{FF2B5EF4-FFF2-40B4-BE49-F238E27FC236}">
                <a16:creationId xmlns:a16="http://schemas.microsoft.com/office/drawing/2014/main" id="{9D0E771C-2EAC-4C34-86BC-ADEB1CD0034D}"/>
              </a:ext>
            </a:extLst>
          </p:cNvPr>
          <p:cNvCxnSpPr>
            <a:cxnSpLocks/>
          </p:cNvCxnSpPr>
          <p:nvPr/>
        </p:nvCxnSpPr>
        <p:spPr>
          <a:xfrm>
            <a:off x="8494775" y="3179536"/>
            <a:ext cx="795238" cy="0"/>
          </a:xfrm>
          <a:prstGeom prst="line">
            <a:avLst/>
          </a:prstGeom>
          <a:ln w="25400" cap="rnd">
            <a:gradFill>
              <a:gsLst>
                <a:gs pos="0">
                  <a:schemeClr val="accent1">
                    <a:alpha val="0"/>
                  </a:schemeClr>
                </a:gs>
                <a:gs pos="48600">
                  <a:schemeClr val="accent1">
                    <a:lumMod val="75000"/>
                  </a:schemeClr>
                </a:gs>
                <a:gs pos="100000">
                  <a:schemeClr val="accent1">
                    <a:alpha val="0"/>
                  </a:schemeClr>
                </a:gs>
              </a:gsLst>
              <a:lin ang="5400000" scaled="1"/>
            </a:gradFill>
            <a:round/>
          </a:ln>
        </p:spPr>
        <p:style>
          <a:lnRef idx="1">
            <a:schemeClr val="accent1"/>
          </a:lnRef>
          <a:fillRef idx="0">
            <a:schemeClr val="accent1"/>
          </a:fillRef>
          <a:effectRef idx="0">
            <a:schemeClr val="accent1"/>
          </a:effectRef>
          <a:fontRef idx="minor">
            <a:schemeClr val="tx1"/>
          </a:fontRef>
        </p:style>
      </p:cxnSp>
      <p:cxnSp>
        <p:nvCxnSpPr>
          <p:cNvPr id="167" name="Straight Connector 166">
            <a:extLst>
              <a:ext uri="{FF2B5EF4-FFF2-40B4-BE49-F238E27FC236}">
                <a16:creationId xmlns:a16="http://schemas.microsoft.com/office/drawing/2014/main" id="{AC0E1EF4-F945-4545-BF68-169D8DAA54AA}"/>
              </a:ext>
            </a:extLst>
          </p:cNvPr>
          <p:cNvCxnSpPr>
            <a:cxnSpLocks/>
          </p:cNvCxnSpPr>
          <p:nvPr/>
        </p:nvCxnSpPr>
        <p:spPr>
          <a:xfrm>
            <a:off x="10361313" y="3179536"/>
            <a:ext cx="795238" cy="0"/>
          </a:xfrm>
          <a:prstGeom prst="line">
            <a:avLst/>
          </a:prstGeom>
          <a:ln w="25400" cap="rnd">
            <a:gradFill>
              <a:gsLst>
                <a:gs pos="0">
                  <a:schemeClr val="accent1">
                    <a:alpha val="0"/>
                  </a:schemeClr>
                </a:gs>
                <a:gs pos="48600">
                  <a:schemeClr val="accent1">
                    <a:lumMod val="75000"/>
                  </a:schemeClr>
                </a:gs>
                <a:gs pos="100000">
                  <a:schemeClr val="accent1">
                    <a:alpha val="0"/>
                  </a:schemeClr>
                </a:gs>
              </a:gsLst>
              <a:lin ang="5400000" scaled="1"/>
            </a:gradFill>
            <a:round/>
          </a:ln>
        </p:spPr>
        <p:style>
          <a:lnRef idx="1">
            <a:schemeClr val="accent1"/>
          </a:lnRef>
          <a:fillRef idx="0">
            <a:schemeClr val="accent1"/>
          </a:fillRef>
          <a:effectRef idx="0">
            <a:schemeClr val="accent1"/>
          </a:effectRef>
          <a:fontRef idx="minor">
            <a:schemeClr val="tx1"/>
          </a:fontRef>
        </p:style>
      </p:cxnSp>
      <p:sp>
        <p:nvSpPr>
          <p:cNvPr id="168" name="Text Placeholder 4">
            <a:extLst>
              <a:ext uri="{FF2B5EF4-FFF2-40B4-BE49-F238E27FC236}">
                <a16:creationId xmlns:a16="http://schemas.microsoft.com/office/drawing/2014/main" id="{D8FF72A6-C7A4-4C45-B615-BCEFBC518EEC}"/>
              </a:ext>
            </a:extLst>
          </p:cNvPr>
          <p:cNvSpPr txBox="1">
            <a:spLocks/>
          </p:cNvSpPr>
          <p:nvPr/>
        </p:nvSpPr>
        <p:spPr>
          <a:xfrm>
            <a:off x="1033690" y="1492532"/>
            <a:ext cx="785112" cy="785112"/>
          </a:xfrm>
          <a:prstGeom prst="ellipse">
            <a:avLst/>
          </a:prstGeom>
        </p:spPr>
        <p:txBody>
          <a:bodyPr wrap="none" anchor="ctr">
            <a:noAutofit/>
          </a:bodyPr>
          <a:lstStyle>
            <a:lvl1pPr marL="0" marR="0" indent="0" algn="ctr" defTabSz="914400" rtl="0" eaLnBrk="1" fontAlgn="auto" latinLnBrk="0" hangingPunct="1">
              <a:lnSpc>
                <a:spcPct val="100000"/>
              </a:lnSpc>
              <a:spcBef>
                <a:spcPts val="0"/>
              </a:spcBef>
              <a:spcAft>
                <a:spcPts val="0"/>
              </a:spcAft>
              <a:buClrTx/>
              <a:buSzPct val="90000"/>
              <a:buFont typeface="Wingdings" panose="05000000000000000000" pitchFamily="2" charset="2"/>
              <a:buNone/>
              <a:tabLst/>
              <a:defRPr lang="en-US" sz="2000" b="1" kern="1200" spc="0" baseline="0" dirty="0">
                <a:solidFill>
                  <a:schemeClr val="accent1"/>
                </a:solidFill>
                <a:latin typeface="+mn-lt"/>
                <a:ea typeface="+mn-ea"/>
                <a:cs typeface="+mn-cs"/>
              </a:defRPr>
            </a:lvl1pPr>
            <a:lvl2pPr marL="457200" marR="0" indent="-228600" algn="l" defTabSz="932742" rtl="0" eaLnBrk="1" fontAlgn="auto" latinLnBrk="0" hangingPunct="1">
              <a:lnSpc>
                <a:spcPct val="100000"/>
              </a:lnSpc>
              <a:spcBef>
                <a:spcPts val="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ts val="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ts val="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ts val="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IN"/>
          </a:p>
        </p:txBody>
      </p:sp>
      <p:sp>
        <p:nvSpPr>
          <p:cNvPr id="169" name="Text Placeholder 4">
            <a:extLst>
              <a:ext uri="{FF2B5EF4-FFF2-40B4-BE49-F238E27FC236}">
                <a16:creationId xmlns:a16="http://schemas.microsoft.com/office/drawing/2014/main" id="{FFDCF60D-AD6A-46F0-A141-5961F2F99CAE}"/>
              </a:ext>
            </a:extLst>
          </p:cNvPr>
          <p:cNvSpPr txBox="1">
            <a:spLocks/>
          </p:cNvSpPr>
          <p:nvPr/>
        </p:nvSpPr>
        <p:spPr>
          <a:xfrm>
            <a:off x="2900227" y="1492532"/>
            <a:ext cx="785112" cy="785112"/>
          </a:xfrm>
          <a:prstGeom prst="ellipse">
            <a:avLst/>
          </a:prstGeom>
        </p:spPr>
        <p:txBody>
          <a:bodyPr wrap="none" anchor="ctr">
            <a:noAutofit/>
          </a:bodyPr>
          <a:lstStyle>
            <a:lvl1pPr marL="0" marR="0" indent="0" algn="ctr" defTabSz="914400" rtl="0" eaLnBrk="1" fontAlgn="auto" latinLnBrk="0" hangingPunct="1">
              <a:lnSpc>
                <a:spcPct val="100000"/>
              </a:lnSpc>
              <a:spcBef>
                <a:spcPts val="0"/>
              </a:spcBef>
              <a:spcAft>
                <a:spcPts val="0"/>
              </a:spcAft>
              <a:buClrTx/>
              <a:buSzPct val="90000"/>
              <a:buFont typeface="Wingdings" panose="05000000000000000000" pitchFamily="2" charset="2"/>
              <a:buNone/>
              <a:tabLst/>
              <a:defRPr lang="en-US" sz="2000" b="1" kern="1200" spc="0" baseline="0" dirty="0">
                <a:solidFill>
                  <a:schemeClr val="accent2"/>
                </a:solidFill>
                <a:latin typeface="+mn-lt"/>
                <a:ea typeface="+mn-ea"/>
                <a:cs typeface="+mn-cs"/>
              </a:defRPr>
            </a:lvl1pPr>
            <a:lvl2pPr marL="457200" marR="0" indent="-228600" algn="l" defTabSz="932742" rtl="0" eaLnBrk="1" fontAlgn="auto" latinLnBrk="0" hangingPunct="1">
              <a:lnSpc>
                <a:spcPct val="100000"/>
              </a:lnSpc>
              <a:spcBef>
                <a:spcPts val="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ts val="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ts val="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ts val="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IN"/>
          </a:p>
        </p:txBody>
      </p:sp>
      <p:sp>
        <p:nvSpPr>
          <p:cNvPr id="170" name="Text Placeholder 4">
            <a:extLst>
              <a:ext uri="{FF2B5EF4-FFF2-40B4-BE49-F238E27FC236}">
                <a16:creationId xmlns:a16="http://schemas.microsoft.com/office/drawing/2014/main" id="{AC6EF5F4-FA2A-4A78-AEDB-78EA6012BBD9}"/>
              </a:ext>
            </a:extLst>
          </p:cNvPr>
          <p:cNvSpPr txBox="1">
            <a:spLocks/>
          </p:cNvSpPr>
          <p:nvPr/>
        </p:nvSpPr>
        <p:spPr>
          <a:xfrm>
            <a:off x="4766764" y="1492532"/>
            <a:ext cx="785112" cy="785112"/>
          </a:xfrm>
          <a:prstGeom prst="ellipse">
            <a:avLst/>
          </a:prstGeom>
        </p:spPr>
        <p:txBody>
          <a:bodyPr wrap="none" anchor="ctr">
            <a:noAutofit/>
          </a:bodyPr>
          <a:lstStyle>
            <a:lvl1pPr marL="0" marR="0" indent="0" algn="ctr" defTabSz="914400" rtl="0" eaLnBrk="1" fontAlgn="auto" latinLnBrk="0" hangingPunct="1">
              <a:lnSpc>
                <a:spcPct val="100000"/>
              </a:lnSpc>
              <a:spcBef>
                <a:spcPts val="0"/>
              </a:spcBef>
              <a:spcAft>
                <a:spcPts val="0"/>
              </a:spcAft>
              <a:buClrTx/>
              <a:buSzPct val="90000"/>
              <a:buFont typeface="Wingdings" panose="05000000000000000000" pitchFamily="2" charset="2"/>
              <a:buNone/>
              <a:tabLst/>
              <a:defRPr lang="en-US" sz="2000" b="1" kern="1200" spc="0" baseline="0" dirty="0">
                <a:solidFill>
                  <a:schemeClr val="accent3"/>
                </a:solidFill>
                <a:latin typeface="+mn-lt"/>
                <a:ea typeface="+mn-ea"/>
                <a:cs typeface="+mn-cs"/>
              </a:defRPr>
            </a:lvl1pPr>
            <a:lvl2pPr marL="457200" marR="0" indent="-228600" algn="l" defTabSz="932742" rtl="0" eaLnBrk="1" fontAlgn="auto" latinLnBrk="0" hangingPunct="1">
              <a:lnSpc>
                <a:spcPct val="100000"/>
              </a:lnSpc>
              <a:spcBef>
                <a:spcPts val="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ts val="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ts val="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ts val="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IN"/>
          </a:p>
        </p:txBody>
      </p:sp>
      <p:sp>
        <p:nvSpPr>
          <p:cNvPr id="171" name="Text Placeholder 4">
            <a:extLst>
              <a:ext uri="{FF2B5EF4-FFF2-40B4-BE49-F238E27FC236}">
                <a16:creationId xmlns:a16="http://schemas.microsoft.com/office/drawing/2014/main" id="{E155923A-6BEA-4A0A-832B-DEBBDB9B2EBB}"/>
              </a:ext>
            </a:extLst>
          </p:cNvPr>
          <p:cNvSpPr txBox="1">
            <a:spLocks/>
          </p:cNvSpPr>
          <p:nvPr/>
        </p:nvSpPr>
        <p:spPr>
          <a:xfrm>
            <a:off x="6633301" y="1492532"/>
            <a:ext cx="785112" cy="785112"/>
          </a:xfrm>
          <a:prstGeom prst="ellipse">
            <a:avLst/>
          </a:prstGeom>
        </p:spPr>
        <p:txBody>
          <a:bodyPr wrap="none" anchor="ctr">
            <a:noAutofit/>
          </a:bodyPr>
          <a:lstStyle>
            <a:lvl1pPr marL="0" marR="0" indent="0" algn="ctr" defTabSz="914400" rtl="0" eaLnBrk="1" fontAlgn="auto" latinLnBrk="0" hangingPunct="1">
              <a:lnSpc>
                <a:spcPct val="100000"/>
              </a:lnSpc>
              <a:spcBef>
                <a:spcPts val="0"/>
              </a:spcBef>
              <a:spcAft>
                <a:spcPts val="0"/>
              </a:spcAft>
              <a:buClrTx/>
              <a:buSzPct val="90000"/>
              <a:buFont typeface="Wingdings" panose="05000000000000000000" pitchFamily="2" charset="2"/>
              <a:buNone/>
              <a:tabLst/>
              <a:defRPr lang="en-US" sz="2000" b="1" kern="1200" spc="0" baseline="0" dirty="0">
                <a:solidFill>
                  <a:schemeClr val="accent4"/>
                </a:solidFill>
                <a:latin typeface="+mn-lt"/>
                <a:ea typeface="+mn-ea"/>
                <a:cs typeface="+mn-cs"/>
              </a:defRPr>
            </a:lvl1pPr>
            <a:lvl2pPr marL="457200" marR="0" indent="-228600" algn="l" defTabSz="932742" rtl="0" eaLnBrk="1" fontAlgn="auto" latinLnBrk="0" hangingPunct="1">
              <a:lnSpc>
                <a:spcPct val="100000"/>
              </a:lnSpc>
              <a:spcBef>
                <a:spcPts val="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ts val="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ts val="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ts val="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IN"/>
          </a:p>
        </p:txBody>
      </p:sp>
      <p:sp>
        <p:nvSpPr>
          <p:cNvPr id="172" name="Text Placeholder 4">
            <a:extLst>
              <a:ext uri="{FF2B5EF4-FFF2-40B4-BE49-F238E27FC236}">
                <a16:creationId xmlns:a16="http://schemas.microsoft.com/office/drawing/2014/main" id="{2C3EF962-F923-4088-8239-E62030FC7D8D}"/>
              </a:ext>
            </a:extLst>
          </p:cNvPr>
          <p:cNvSpPr txBox="1">
            <a:spLocks/>
          </p:cNvSpPr>
          <p:nvPr/>
        </p:nvSpPr>
        <p:spPr>
          <a:xfrm>
            <a:off x="8499838" y="1492532"/>
            <a:ext cx="785112" cy="785112"/>
          </a:xfrm>
          <a:prstGeom prst="ellipse">
            <a:avLst/>
          </a:prstGeom>
        </p:spPr>
        <p:txBody>
          <a:bodyPr wrap="none" anchor="ctr">
            <a:noAutofit/>
          </a:bodyPr>
          <a:lstStyle>
            <a:lvl1pPr marL="0" marR="0" indent="0" algn="ctr" defTabSz="914400" rtl="0" eaLnBrk="1" fontAlgn="auto" latinLnBrk="0" hangingPunct="1">
              <a:lnSpc>
                <a:spcPct val="100000"/>
              </a:lnSpc>
              <a:spcBef>
                <a:spcPts val="0"/>
              </a:spcBef>
              <a:spcAft>
                <a:spcPts val="0"/>
              </a:spcAft>
              <a:buClrTx/>
              <a:buSzPct val="90000"/>
              <a:buFont typeface="Wingdings" panose="05000000000000000000" pitchFamily="2" charset="2"/>
              <a:buNone/>
              <a:tabLst/>
              <a:defRPr lang="en-US" sz="2000" b="1" kern="1200" spc="0" baseline="0" dirty="0">
                <a:solidFill>
                  <a:schemeClr val="accent5"/>
                </a:solidFill>
                <a:latin typeface="+mn-lt"/>
                <a:ea typeface="+mn-ea"/>
                <a:cs typeface="+mn-cs"/>
              </a:defRPr>
            </a:lvl1pPr>
            <a:lvl2pPr marL="457200" marR="0" indent="-228600" algn="l" defTabSz="932742" rtl="0" eaLnBrk="1" fontAlgn="auto" latinLnBrk="0" hangingPunct="1">
              <a:lnSpc>
                <a:spcPct val="100000"/>
              </a:lnSpc>
              <a:spcBef>
                <a:spcPts val="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ts val="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ts val="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ts val="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IN"/>
          </a:p>
        </p:txBody>
      </p:sp>
      <p:sp>
        <p:nvSpPr>
          <p:cNvPr id="173" name="Text Placeholder 4">
            <a:extLst>
              <a:ext uri="{FF2B5EF4-FFF2-40B4-BE49-F238E27FC236}">
                <a16:creationId xmlns:a16="http://schemas.microsoft.com/office/drawing/2014/main" id="{7C491C88-748A-4BB2-BB23-69751610C245}"/>
              </a:ext>
            </a:extLst>
          </p:cNvPr>
          <p:cNvSpPr txBox="1">
            <a:spLocks/>
          </p:cNvSpPr>
          <p:nvPr/>
        </p:nvSpPr>
        <p:spPr>
          <a:xfrm>
            <a:off x="10366376" y="1492532"/>
            <a:ext cx="785112" cy="785112"/>
          </a:xfrm>
          <a:prstGeom prst="ellipse">
            <a:avLst/>
          </a:prstGeom>
        </p:spPr>
        <p:txBody>
          <a:bodyPr wrap="none" anchor="ctr">
            <a:noAutofit/>
          </a:bodyPr>
          <a:lstStyle>
            <a:lvl1pPr marL="0" marR="0" indent="0" algn="ctr" defTabSz="914400" rtl="0" eaLnBrk="1" fontAlgn="auto" latinLnBrk="0" hangingPunct="1">
              <a:lnSpc>
                <a:spcPct val="100000"/>
              </a:lnSpc>
              <a:spcBef>
                <a:spcPts val="0"/>
              </a:spcBef>
              <a:spcAft>
                <a:spcPts val="0"/>
              </a:spcAft>
              <a:buClrTx/>
              <a:buSzPct val="90000"/>
              <a:buFont typeface="Wingdings" panose="05000000000000000000" pitchFamily="2" charset="2"/>
              <a:buNone/>
              <a:tabLst/>
              <a:defRPr lang="en-US" sz="2000" b="1" kern="1200" spc="0" baseline="0" dirty="0">
                <a:solidFill>
                  <a:schemeClr val="accent6"/>
                </a:solidFill>
                <a:latin typeface="+mn-lt"/>
                <a:ea typeface="+mn-ea"/>
                <a:cs typeface="+mn-cs"/>
              </a:defRPr>
            </a:lvl1pPr>
            <a:lvl2pPr marL="457200" marR="0" indent="-228600" algn="l" defTabSz="932742" rtl="0" eaLnBrk="1" fontAlgn="auto" latinLnBrk="0" hangingPunct="1">
              <a:lnSpc>
                <a:spcPct val="100000"/>
              </a:lnSpc>
              <a:spcBef>
                <a:spcPts val="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ts val="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ts val="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ts val="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IN"/>
          </a:p>
        </p:txBody>
      </p:sp>
      <p:sp>
        <p:nvSpPr>
          <p:cNvPr id="174" name="Text Placeholder 42">
            <a:extLst>
              <a:ext uri="{FF2B5EF4-FFF2-40B4-BE49-F238E27FC236}">
                <a16:creationId xmlns:a16="http://schemas.microsoft.com/office/drawing/2014/main" id="{E4272ED9-28E5-4B83-81B5-2476F3B349A8}"/>
              </a:ext>
            </a:extLst>
          </p:cNvPr>
          <p:cNvSpPr>
            <a:spLocks noGrp="1"/>
          </p:cNvSpPr>
          <p:nvPr>
            <p:ph type="body" sz="quarter" idx="18"/>
          </p:nvPr>
        </p:nvSpPr>
        <p:spPr>
          <a:xfrm>
            <a:off x="2467765" y="3476812"/>
            <a:ext cx="1650038" cy="2792224"/>
          </a:xfrm>
        </p:spPr>
        <p:txBody>
          <a:bodyPr/>
          <a:lstStyle>
            <a:lvl1pPr marL="0" indent="0" algn="ctr">
              <a:buNone/>
              <a:defRPr sz="1800">
                <a:solidFill>
                  <a:schemeClr val="tx1"/>
                </a:solidFill>
              </a:defRPr>
            </a:lvl1pPr>
            <a:lvl2pPr marL="228600" indent="0">
              <a:buNone/>
              <a:defRPr sz="1600"/>
            </a:lvl2pPr>
            <a:lvl3pPr>
              <a:defRPr sz="1200"/>
            </a:lvl3pPr>
            <a:lvl4pPr>
              <a:defRPr sz="1100"/>
            </a:lvl4pPr>
            <a:lvl5pPr>
              <a:defRPr sz="1100"/>
            </a:lvl5pPr>
          </a:lstStyle>
          <a:p>
            <a:pPr lvl="0"/>
            <a:r>
              <a:rPr lang="en-US"/>
              <a:t>Click to edit Master text styles</a:t>
            </a:r>
          </a:p>
        </p:txBody>
      </p:sp>
      <p:sp>
        <p:nvSpPr>
          <p:cNvPr id="175" name="Text Placeholder 42">
            <a:extLst>
              <a:ext uri="{FF2B5EF4-FFF2-40B4-BE49-F238E27FC236}">
                <a16:creationId xmlns:a16="http://schemas.microsoft.com/office/drawing/2014/main" id="{DD6E5767-3AF4-41B2-9995-7D6ECDD4F657}"/>
              </a:ext>
            </a:extLst>
          </p:cNvPr>
          <p:cNvSpPr>
            <a:spLocks noGrp="1"/>
          </p:cNvSpPr>
          <p:nvPr>
            <p:ph type="body" sz="quarter" idx="19"/>
          </p:nvPr>
        </p:nvSpPr>
        <p:spPr>
          <a:xfrm>
            <a:off x="4334303" y="3476812"/>
            <a:ext cx="1650038" cy="2792224"/>
          </a:xfrm>
        </p:spPr>
        <p:txBody>
          <a:bodyPr/>
          <a:lstStyle>
            <a:lvl1pPr marL="0" indent="0" algn="ctr">
              <a:buNone/>
              <a:defRPr sz="1800">
                <a:solidFill>
                  <a:schemeClr val="tx1"/>
                </a:solidFill>
              </a:defRPr>
            </a:lvl1pPr>
            <a:lvl2pPr marL="228600" indent="0">
              <a:buNone/>
              <a:defRPr sz="1600"/>
            </a:lvl2pPr>
            <a:lvl3pPr>
              <a:defRPr sz="1200"/>
            </a:lvl3pPr>
            <a:lvl4pPr>
              <a:defRPr sz="1100"/>
            </a:lvl4pPr>
            <a:lvl5pPr>
              <a:defRPr sz="1100"/>
            </a:lvl5pPr>
          </a:lstStyle>
          <a:p>
            <a:pPr lvl="0"/>
            <a:r>
              <a:rPr lang="en-US"/>
              <a:t>Click to edit Master text styles</a:t>
            </a:r>
          </a:p>
        </p:txBody>
      </p:sp>
      <p:sp>
        <p:nvSpPr>
          <p:cNvPr id="176" name="Text Placeholder 42">
            <a:extLst>
              <a:ext uri="{FF2B5EF4-FFF2-40B4-BE49-F238E27FC236}">
                <a16:creationId xmlns:a16="http://schemas.microsoft.com/office/drawing/2014/main" id="{E3701B0F-0CBD-49B8-B069-6670F6266CDA}"/>
              </a:ext>
            </a:extLst>
          </p:cNvPr>
          <p:cNvSpPr>
            <a:spLocks noGrp="1"/>
          </p:cNvSpPr>
          <p:nvPr>
            <p:ph type="body" sz="quarter" idx="20"/>
          </p:nvPr>
        </p:nvSpPr>
        <p:spPr>
          <a:xfrm>
            <a:off x="6200841" y="3476812"/>
            <a:ext cx="1650038" cy="2792224"/>
          </a:xfrm>
        </p:spPr>
        <p:txBody>
          <a:bodyPr/>
          <a:lstStyle>
            <a:lvl1pPr marL="0" indent="0" algn="ctr">
              <a:buNone/>
              <a:defRPr sz="1800">
                <a:solidFill>
                  <a:schemeClr val="tx1"/>
                </a:solidFill>
              </a:defRPr>
            </a:lvl1pPr>
            <a:lvl2pPr marL="228600" indent="0">
              <a:buNone/>
              <a:defRPr sz="1600"/>
            </a:lvl2pPr>
            <a:lvl3pPr>
              <a:defRPr sz="1200"/>
            </a:lvl3pPr>
            <a:lvl4pPr>
              <a:defRPr sz="1100"/>
            </a:lvl4pPr>
            <a:lvl5pPr>
              <a:defRPr sz="1100"/>
            </a:lvl5pPr>
          </a:lstStyle>
          <a:p>
            <a:pPr lvl="0"/>
            <a:r>
              <a:rPr lang="en-US"/>
              <a:t>Click to edit Master text styles</a:t>
            </a:r>
          </a:p>
        </p:txBody>
      </p:sp>
      <p:sp>
        <p:nvSpPr>
          <p:cNvPr id="177" name="Text Placeholder 42">
            <a:extLst>
              <a:ext uri="{FF2B5EF4-FFF2-40B4-BE49-F238E27FC236}">
                <a16:creationId xmlns:a16="http://schemas.microsoft.com/office/drawing/2014/main" id="{26F99C71-AA1E-4498-BA6A-7704EDDF2AEF}"/>
              </a:ext>
            </a:extLst>
          </p:cNvPr>
          <p:cNvSpPr>
            <a:spLocks noGrp="1"/>
          </p:cNvSpPr>
          <p:nvPr>
            <p:ph type="body" sz="quarter" idx="21"/>
          </p:nvPr>
        </p:nvSpPr>
        <p:spPr>
          <a:xfrm>
            <a:off x="8067379" y="3476812"/>
            <a:ext cx="1650038" cy="2792224"/>
          </a:xfrm>
        </p:spPr>
        <p:txBody>
          <a:bodyPr/>
          <a:lstStyle>
            <a:lvl1pPr marL="0" indent="0" algn="ctr">
              <a:buNone/>
              <a:defRPr sz="1800">
                <a:solidFill>
                  <a:schemeClr val="tx1"/>
                </a:solidFill>
              </a:defRPr>
            </a:lvl1pPr>
            <a:lvl2pPr marL="228600" indent="0">
              <a:buNone/>
              <a:defRPr sz="1600"/>
            </a:lvl2pPr>
            <a:lvl3pPr>
              <a:defRPr sz="1200"/>
            </a:lvl3pPr>
            <a:lvl4pPr>
              <a:defRPr sz="1100"/>
            </a:lvl4pPr>
            <a:lvl5pPr>
              <a:defRPr sz="1100"/>
            </a:lvl5pPr>
          </a:lstStyle>
          <a:p>
            <a:pPr lvl="0"/>
            <a:r>
              <a:rPr lang="en-US"/>
              <a:t>Click to edit Master text styles</a:t>
            </a:r>
          </a:p>
        </p:txBody>
      </p:sp>
      <p:sp>
        <p:nvSpPr>
          <p:cNvPr id="178" name="Text Placeholder 42">
            <a:extLst>
              <a:ext uri="{FF2B5EF4-FFF2-40B4-BE49-F238E27FC236}">
                <a16:creationId xmlns:a16="http://schemas.microsoft.com/office/drawing/2014/main" id="{E4D82286-D168-4C20-804E-A10FE2A0E0BD}"/>
              </a:ext>
            </a:extLst>
          </p:cNvPr>
          <p:cNvSpPr>
            <a:spLocks noGrp="1"/>
          </p:cNvSpPr>
          <p:nvPr>
            <p:ph type="body" sz="quarter" idx="22"/>
          </p:nvPr>
        </p:nvSpPr>
        <p:spPr>
          <a:xfrm>
            <a:off x="9933913" y="3476812"/>
            <a:ext cx="1650038" cy="2792224"/>
          </a:xfrm>
        </p:spPr>
        <p:txBody>
          <a:bodyPr/>
          <a:lstStyle>
            <a:lvl1pPr marL="0" indent="0" algn="ctr">
              <a:buNone/>
              <a:defRPr sz="1800">
                <a:solidFill>
                  <a:schemeClr val="tx1"/>
                </a:solidFill>
              </a:defRPr>
            </a:lvl1pPr>
            <a:lvl2pPr marL="228600" indent="0">
              <a:buNone/>
              <a:defRPr sz="1600"/>
            </a:lvl2pPr>
            <a:lvl3pPr>
              <a:defRPr sz="1200"/>
            </a:lvl3pPr>
            <a:lvl4pPr>
              <a:defRPr sz="1100"/>
            </a:lvl4pPr>
            <a:lvl5pPr>
              <a:defRPr sz="1100"/>
            </a:lvl5pPr>
          </a:lstStyle>
          <a:p>
            <a:pPr lvl="0"/>
            <a:r>
              <a:rPr lang="en-US"/>
              <a:t>Click to edit Master text styles</a:t>
            </a:r>
          </a:p>
        </p:txBody>
      </p:sp>
      <p:sp>
        <p:nvSpPr>
          <p:cNvPr id="179" name="Picture Placeholder 53">
            <a:extLst>
              <a:ext uri="{FF2B5EF4-FFF2-40B4-BE49-F238E27FC236}">
                <a16:creationId xmlns:a16="http://schemas.microsoft.com/office/drawing/2014/main" id="{CCE63D06-2620-49E6-AF18-9672BA669697}"/>
              </a:ext>
            </a:extLst>
          </p:cNvPr>
          <p:cNvSpPr>
            <a:spLocks noGrp="1"/>
          </p:cNvSpPr>
          <p:nvPr>
            <p:ph type="pic" sz="quarter" idx="23"/>
          </p:nvPr>
        </p:nvSpPr>
        <p:spPr>
          <a:xfrm>
            <a:off x="1084208" y="1543050"/>
            <a:ext cx="684076" cy="684076"/>
          </a:xfrm>
          <a:prstGeom prst="ellipse">
            <a:avLst/>
          </a:prstGeom>
        </p:spPr>
        <p:txBody>
          <a:bodyPr>
            <a:noAutofit/>
          </a:bodyPr>
          <a:lstStyle>
            <a:lvl1pPr marL="0" indent="0">
              <a:buNone/>
              <a:defRPr sz="900"/>
            </a:lvl1pPr>
          </a:lstStyle>
          <a:p>
            <a:endParaRPr lang="en-US"/>
          </a:p>
        </p:txBody>
      </p:sp>
      <p:sp>
        <p:nvSpPr>
          <p:cNvPr id="180" name="Picture Placeholder 53">
            <a:extLst>
              <a:ext uri="{FF2B5EF4-FFF2-40B4-BE49-F238E27FC236}">
                <a16:creationId xmlns:a16="http://schemas.microsoft.com/office/drawing/2014/main" id="{B99BA4EA-2BF4-410B-BCD6-6774DB8FFFD0}"/>
              </a:ext>
            </a:extLst>
          </p:cNvPr>
          <p:cNvSpPr>
            <a:spLocks noGrp="1"/>
          </p:cNvSpPr>
          <p:nvPr>
            <p:ph type="pic" sz="quarter" idx="24"/>
          </p:nvPr>
        </p:nvSpPr>
        <p:spPr>
          <a:xfrm>
            <a:off x="2950745" y="1543050"/>
            <a:ext cx="684076" cy="684076"/>
          </a:xfrm>
          <a:prstGeom prst="ellipse">
            <a:avLst/>
          </a:prstGeom>
        </p:spPr>
        <p:txBody>
          <a:bodyPr>
            <a:noAutofit/>
          </a:bodyPr>
          <a:lstStyle>
            <a:lvl1pPr marL="0" indent="0">
              <a:buNone/>
              <a:defRPr sz="900"/>
            </a:lvl1pPr>
          </a:lstStyle>
          <a:p>
            <a:endParaRPr lang="en-US"/>
          </a:p>
        </p:txBody>
      </p:sp>
      <p:sp>
        <p:nvSpPr>
          <p:cNvPr id="181" name="Picture Placeholder 53">
            <a:extLst>
              <a:ext uri="{FF2B5EF4-FFF2-40B4-BE49-F238E27FC236}">
                <a16:creationId xmlns:a16="http://schemas.microsoft.com/office/drawing/2014/main" id="{D3226CF3-7CF1-4F6E-9E4E-B6807A93504B}"/>
              </a:ext>
            </a:extLst>
          </p:cNvPr>
          <p:cNvSpPr>
            <a:spLocks noGrp="1"/>
          </p:cNvSpPr>
          <p:nvPr>
            <p:ph type="pic" sz="quarter" idx="25"/>
          </p:nvPr>
        </p:nvSpPr>
        <p:spPr>
          <a:xfrm>
            <a:off x="4817282" y="1543050"/>
            <a:ext cx="684076" cy="684076"/>
          </a:xfrm>
          <a:prstGeom prst="ellipse">
            <a:avLst/>
          </a:prstGeom>
        </p:spPr>
        <p:txBody>
          <a:bodyPr>
            <a:noAutofit/>
          </a:bodyPr>
          <a:lstStyle>
            <a:lvl1pPr marL="0" indent="0">
              <a:buNone/>
              <a:defRPr sz="900"/>
            </a:lvl1pPr>
          </a:lstStyle>
          <a:p>
            <a:endParaRPr lang="en-US"/>
          </a:p>
        </p:txBody>
      </p:sp>
      <p:sp>
        <p:nvSpPr>
          <p:cNvPr id="182" name="Picture Placeholder 53">
            <a:extLst>
              <a:ext uri="{FF2B5EF4-FFF2-40B4-BE49-F238E27FC236}">
                <a16:creationId xmlns:a16="http://schemas.microsoft.com/office/drawing/2014/main" id="{15BD5405-A013-4C2C-B078-4D252F5340FA}"/>
              </a:ext>
            </a:extLst>
          </p:cNvPr>
          <p:cNvSpPr>
            <a:spLocks noGrp="1"/>
          </p:cNvSpPr>
          <p:nvPr>
            <p:ph type="pic" sz="quarter" idx="26"/>
          </p:nvPr>
        </p:nvSpPr>
        <p:spPr>
          <a:xfrm>
            <a:off x="6683819" y="1543050"/>
            <a:ext cx="684076" cy="684076"/>
          </a:xfrm>
          <a:prstGeom prst="ellipse">
            <a:avLst/>
          </a:prstGeom>
        </p:spPr>
        <p:txBody>
          <a:bodyPr>
            <a:noAutofit/>
          </a:bodyPr>
          <a:lstStyle>
            <a:lvl1pPr marL="0" indent="0">
              <a:buNone/>
              <a:defRPr sz="900"/>
            </a:lvl1pPr>
          </a:lstStyle>
          <a:p>
            <a:endParaRPr lang="en-US"/>
          </a:p>
        </p:txBody>
      </p:sp>
      <p:sp>
        <p:nvSpPr>
          <p:cNvPr id="183" name="Picture Placeholder 53">
            <a:extLst>
              <a:ext uri="{FF2B5EF4-FFF2-40B4-BE49-F238E27FC236}">
                <a16:creationId xmlns:a16="http://schemas.microsoft.com/office/drawing/2014/main" id="{900AC79D-D903-42A9-A5C1-C4CC7E126A15}"/>
              </a:ext>
            </a:extLst>
          </p:cNvPr>
          <p:cNvSpPr>
            <a:spLocks noGrp="1"/>
          </p:cNvSpPr>
          <p:nvPr>
            <p:ph type="pic" sz="quarter" idx="27"/>
          </p:nvPr>
        </p:nvSpPr>
        <p:spPr>
          <a:xfrm>
            <a:off x="8550356" y="1543050"/>
            <a:ext cx="684076" cy="684076"/>
          </a:xfrm>
          <a:prstGeom prst="ellipse">
            <a:avLst/>
          </a:prstGeom>
        </p:spPr>
        <p:txBody>
          <a:bodyPr>
            <a:noAutofit/>
          </a:bodyPr>
          <a:lstStyle>
            <a:lvl1pPr marL="0" indent="0">
              <a:buNone/>
              <a:defRPr sz="900"/>
            </a:lvl1pPr>
          </a:lstStyle>
          <a:p>
            <a:endParaRPr lang="en-US"/>
          </a:p>
        </p:txBody>
      </p:sp>
      <p:sp>
        <p:nvSpPr>
          <p:cNvPr id="184" name="Picture Placeholder 53">
            <a:extLst>
              <a:ext uri="{FF2B5EF4-FFF2-40B4-BE49-F238E27FC236}">
                <a16:creationId xmlns:a16="http://schemas.microsoft.com/office/drawing/2014/main" id="{0D1E762D-C72A-4B83-A22E-0AA4D0FA7889}"/>
              </a:ext>
            </a:extLst>
          </p:cNvPr>
          <p:cNvSpPr>
            <a:spLocks noGrp="1"/>
          </p:cNvSpPr>
          <p:nvPr>
            <p:ph type="pic" sz="quarter" idx="28"/>
          </p:nvPr>
        </p:nvSpPr>
        <p:spPr>
          <a:xfrm>
            <a:off x="10416894" y="1543050"/>
            <a:ext cx="684076" cy="684076"/>
          </a:xfrm>
          <a:prstGeom prst="ellipse">
            <a:avLst/>
          </a:prstGeom>
        </p:spPr>
        <p:txBody>
          <a:bodyPr>
            <a:noAutofit/>
          </a:bodyPr>
          <a:lstStyle>
            <a:lvl1pPr marL="0" indent="0">
              <a:buNone/>
              <a:defRPr sz="900"/>
            </a:lvl1pPr>
          </a:lstStyle>
          <a:p>
            <a:endParaRPr lang="en-US"/>
          </a:p>
        </p:txBody>
      </p:sp>
      <p:cxnSp>
        <p:nvCxnSpPr>
          <p:cNvPr id="14" name="Straight Connector 13">
            <a:extLst>
              <a:ext uri="{FF2B5EF4-FFF2-40B4-BE49-F238E27FC236}">
                <a16:creationId xmlns:a16="http://schemas.microsoft.com/office/drawing/2014/main" id="{99D10A90-7A98-490A-9959-81F5A94A3FE8}"/>
              </a:ext>
            </a:extLst>
          </p:cNvPr>
          <p:cNvCxnSpPr/>
          <p:nvPr/>
        </p:nvCxnSpPr>
        <p:spPr>
          <a:xfrm>
            <a:off x="2359515" y="3429000"/>
            <a:ext cx="0" cy="2840036"/>
          </a:xfrm>
          <a:prstGeom prst="line">
            <a:avLst/>
          </a:prstGeom>
          <a:ln w="3175">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85" name="Straight Connector 184">
            <a:extLst>
              <a:ext uri="{FF2B5EF4-FFF2-40B4-BE49-F238E27FC236}">
                <a16:creationId xmlns:a16="http://schemas.microsoft.com/office/drawing/2014/main" id="{075F9BC6-27B4-44D8-B0D6-AAFD34637587}"/>
              </a:ext>
            </a:extLst>
          </p:cNvPr>
          <p:cNvCxnSpPr/>
          <p:nvPr/>
        </p:nvCxnSpPr>
        <p:spPr>
          <a:xfrm>
            <a:off x="4226053" y="3429000"/>
            <a:ext cx="0" cy="2840036"/>
          </a:xfrm>
          <a:prstGeom prst="line">
            <a:avLst/>
          </a:prstGeom>
          <a:ln w="3175">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86" name="Straight Connector 185">
            <a:extLst>
              <a:ext uri="{FF2B5EF4-FFF2-40B4-BE49-F238E27FC236}">
                <a16:creationId xmlns:a16="http://schemas.microsoft.com/office/drawing/2014/main" id="{AD0D77B8-943A-4F73-B308-B4670EA1FBB7}"/>
              </a:ext>
            </a:extLst>
          </p:cNvPr>
          <p:cNvCxnSpPr/>
          <p:nvPr/>
        </p:nvCxnSpPr>
        <p:spPr>
          <a:xfrm>
            <a:off x="6092591" y="3429000"/>
            <a:ext cx="0" cy="2840036"/>
          </a:xfrm>
          <a:prstGeom prst="line">
            <a:avLst/>
          </a:prstGeom>
          <a:ln w="3175">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87" name="Straight Connector 186">
            <a:extLst>
              <a:ext uri="{FF2B5EF4-FFF2-40B4-BE49-F238E27FC236}">
                <a16:creationId xmlns:a16="http://schemas.microsoft.com/office/drawing/2014/main" id="{A968CE87-2A8B-4CEA-BFC3-FF41349A6F0D}"/>
              </a:ext>
            </a:extLst>
          </p:cNvPr>
          <p:cNvCxnSpPr/>
          <p:nvPr/>
        </p:nvCxnSpPr>
        <p:spPr>
          <a:xfrm>
            <a:off x="7959129" y="3429000"/>
            <a:ext cx="0" cy="2840036"/>
          </a:xfrm>
          <a:prstGeom prst="line">
            <a:avLst/>
          </a:prstGeom>
          <a:ln w="3175">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88" name="Straight Connector 187">
            <a:extLst>
              <a:ext uri="{FF2B5EF4-FFF2-40B4-BE49-F238E27FC236}">
                <a16:creationId xmlns:a16="http://schemas.microsoft.com/office/drawing/2014/main" id="{91A846DF-FF6C-4467-BDDF-0066443BD93D}"/>
              </a:ext>
            </a:extLst>
          </p:cNvPr>
          <p:cNvCxnSpPr/>
          <p:nvPr/>
        </p:nvCxnSpPr>
        <p:spPr>
          <a:xfrm>
            <a:off x="9825667" y="3429000"/>
            <a:ext cx="0" cy="2840036"/>
          </a:xfrm>
          <a:prstGeom prst="line">
            <a:avLst/>
          </a:prstGeom>
          <a:ln w="3175">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8355364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60">
          <p15:clr>
            <a:srgbClr val="A4A3A4"/>
          </p15:clr>
        </p15:guide>
        <p15:guide id="14" pos="3144">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0">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2">
          <p15:clr>
            <a:srgbClr val="5ACBF0"/>
          </p15:clr>
        </p15:guide>
        <p15:guide id="30" orient="horz" pos="288">
          <p15:clr>
            <a:srgbClr val="5ACBF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Teams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115" name="Text Placeholder 24">
            <a:extLst>
              <a:ext uri="{FF2B5EF4-FFF2-40B4-BE49-F238E27FC236}">
                <a16:creationId xmlns:a16="http://schemas.microsoft.com/office/drawing/2014/main" id="{70099F04-C889-44DD-98E9-5D78D12FE08D}"/>
              </a:ext>
            </a:extLst>
          </p:cNvPr>
          <p:cNvSpPr>
            <a:spLocks noGrp="1"/>
          </p:cNvSpPr>
          <p:nvPr>
            <p:ph type="body" sz="quarter" idx="11" hasCustomPrompt="1"/>
          </p:nvPr>
        </p:nvSpPr>
        <p:spPr>
          <a:xfrm>
            <a:off x="601664" y="4176112"/>
            <a:ext cx="2520950" cy="276999"/>
          </a:xfrm>
        </p:spPr>
        <p:txBody>
          <a:bodyPr/>
          <a:lstStyle>
            <a:lvl1pPr marL="0" indent="0" algn="ctr">
              <a:buNone/>
              <a:defRPr sz="1800">
                <a:solidFill>
                  <a:schemeClr val="accent1"/>
                </a:solidFill>
                <a:latin typeface="+mj-lt"/>
              </a:defRPr>
            </a:lvl1pPr>
            <a:lvl2pPr marL="228600" indent="0">
              <a:buNone/>
              <a:defRPr sz="1800">
                <a:latin typeface="+mj-lt"/>
              </a:defRPr>
            </a:lvl2pPr>
            <a:lvl3pPr marL="457200" indent="0">
              <a:buNone/>
              <a:defRPr sz="1800">
                <a:latin typeface="+mj-lt"/>
              </a:defRPr>
            </a:lvl3pPr>
            <a:lvl4pPr marL="661988" indent="0">
              <a:buNone/>
              <a:defRPr sz="1800">
                <a:latin typeface="+mj-lt"/>
              </a:defRPr>
            </a:lvl4pPr>
            <a:lvl5pPr marL="855663" indent="0">
              <a:buNone/>
              <a:defRPr sz="1800">
                <a:latin typeface="+mj-lt"/>
              </a:defRPr>
            </a:lvl5pPr>
          </a:lstStyle>
          <a:p>
            <a:pPr lvl="0"/>
            <a:r>
              <a:rPr lang="en-US" err="1"/>
              <a:t>Firstname</a:t>
            </a:r>
            <a:r>
              <a:rPr lang="en-US"/>
              <a:t> </a:t>
            </a:r>
            <a:r>
              <a:rPr lang="en-US" err="1"/>
              <a:t>Lastname</a:t>
            </a:r>
            <a:endParaRPr lang="en-US"/>
          </a:p>
        </p:txBody>
      </p:sp>
      <p:sp>
        <p:nvSpPr>
          <p:cNvPr id="116" name="Text Placeholder 26">
            <a:extLst>
              <a:ext uri="{FF2B5EF4-FFF2-40B4-BE49-F238E27FC236}">
                <a16:creationId xmlns:a16="http://schemas.microsoft.com/office/drawing/2014/main" id="{6A6DBD73-20BB-42F9-B04B-73B5E0939E92}"/>
              </a:ext>
            </a:extLst>
          </p:cNvPr>
          <p:cNvSpPr>
            <a:spLocks noGrp="1"/>
          </p:cNvSpPr>
          <p:nvPr>
            <p:ph type="body" sz="quarter" idx="12" hasCustomPrompt="1"/>
          </p:nvPr>
        </p:nvSpPr>
        <p:spPr>
          <a:xfrm>
            <a:off x="601664" y="4540696"/>
            <a:ext cx="2520950" cy="215444"/>
          </a:xfrm>
        </p:spPr>
        <p:txBody>
          <a:bodyPr/>
          <a:lstStyle>
            <a:lvl1pPr marL="0" indent="0" algn="ctr">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Title</a:t>
            </a:r>
          </a:p>
        </p:txBody>
      </p:sp>
      <p:sp>
        <p:nvSpPr>
          <p:cNvPr id="118" name="Text Placeholder 24">
            <a:extLst>
              <a:ext uri="{FF2B5EF4-FFF2-40B4-BE49-F238E27FC236}">
                <a16:creationId xmlns:a16="http://schemas.microsoft.com/office/drawing/2014/main" id="{4DC88E29-C822-4E89-A810-926F1B7C9A56}"/>
              </a:ext>
            </a:extLst>
          </p:cNvPr>
          <p:cNvSpPr>
            <a:spLocks noGrp="1"/>
          </p:cNvSpPr>
          <p:nvPr>
            <p:ph type="body" sz="quarter" idx="14" hasCustomPrompt="1"/>
          </p:nvPr>
        </p:nvSpPr>
        <p:spPr>
          <a:xfrm>
            <a:off x="3424768" y="4168321"/>
            <a:ext cx="2520950" cy="276999"/>
          </a:xfrm>
        </p:spPr>
        <p:txBody>
          <a:bodyPr/>
          <a:lstStyle>
            <a:lvl1pPr marL="0" indent="0" algn="ctr">
              <a:buNone/>
              <a:defRPr sz="1800">
                <a:solidFill>
                  <a:schemeClr val="accent1"/>
                </a:solidFill>
                <a:latin typeface="+mj-lt"/>
              </a:defRPr>
            </a:lvl1pPr>
            <a:lvl2pPr marL="228600" indent="0">
              <a:buNone/>
              <a:defRPr sz="1800">
                <a:latin typeface="+mj-lt"/>
              </a:defRPr>
            </a:lvl2pPr>
            <a:lvl3pPr marL="457200" indent="0">
              <a:buNone/>
              <a:defRPr sz="1800">
                <a:latin typeface="+mj-lt"/>
              </a:defRPr>
            </a:lvl3pPr>
            <a:lvl4pPr marL="661988" indent="0">
              <a:buNone/>
              <a:defRPr sz="1800">
                <a:latin typeface="+mj-lt"/>
              </a:defRPr>
            </a:lvl4pPr>
            <a:lvl5pPr marL="855663" indent="0">
              <a:buNone/>
              <a:defRPr sz="1800">
                <a:latin typeface="+mj-lt"/>
              </a:defRPr>
            </a:lvl5pPr>
          </a:lstStyle>
          <a:p>
            <a:pPr lvl="0"/>
            <a:r>
              <a:rPr lang="en-US" err="1"/>
              <a:t>Firstname</a:t>
            </a:r>
            <a:r>
              <a:rPr lang="en-US"/>
              <a:t> </a:t>
            </a:r>
            <a:r>
              <a:rPr lang="en-US" err="1"/>
              <a:t>Lastname</a:t>
            </a:r>
            <a:endParaRPr lang="en-US"/>
          </a:p>
        </p:txBody>
      </p:sp>
      <p:sp>
        <p:nvSpPr>
          <p:cNvPr id="119" name="Text Placeholder 26">
            <a:extLst>
              <a:ext uri="{FF2B5EF4-FFF2-40B4-BE49-F238E27FC236}">
                <a16:creationId xmlns:a16="http://schemas.microsoft.com/office/drawing/2014/main" id="{9B061301-097D-42A7-BC32-5C123E48E067}"/>
              </a:ext>
            </a:extLst>
          </p:cNvPr>
          <p:cNvSpPr>
            <a:spLocks noGrp="1"/>
          </p:cNvSpPr>
          <p:nvPr>
            <p:ph type="body" sz="quarter" idx="15" hasCustomPrompt="1"/>
          </p:nvPr>
        </p:nvSpPr>
        <p:spPr>
          <a:xfrm>
            <a:off x="3424768" y="4532905"/>
            <a:ext cx="2520950" cy="215444"/>
          </a:xfrm>
        </p:spPr>
        <p:txBody>
          <a:bodyPr/>
          <a:lstStyle>
            <a:lvl1pPr marL="0" indent="0" algn="ctr">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Title</a:t>
            </a:r>
          </a:p>
        </p:txBody>
      </p:sp>
      <p:sp>
        <p:nvSpPr>
          <p:cNvPr id="121" name="Text Placeholder 24">
            <a:extLst>
              <a:ext uri="{FF2B5EF4-FFF2-40B4-BE49-F238E27FC236}">
                <a16:creationId xmlns:a16="http://schemas.microsoft.com/office/drawing/2014/main" id="{F700E8BB-7925-44D7-A662-79A5F2869AA3}"/>
              </a:ext>
            </a:extLst>
          </p:cNvPr>
          <p:cNvSpPr>
            <a:spLocks noGrp="1"/>
          </p:cNvSpPr>
          <p:nvPr>
            <p:ph type="body" sz="quarter" idx="17" hasCustomPrompt="1"/>
          </p:nvPr>
        </p:nvSpPr>
        <p:spPr>
          <a:xfrm>
            <a:off x="6256338" y="4168321"/>
            <a:ext cx="2520950" cy="276999"/>
          </a:xfrm>
        </p:spPr>
        <p:txBody>
          <a:bodyPr/>
          <a:lstStyle>
            <a:lvl1pPr marL="0" indent="0" algn="ctr">
              <a:buNone/>
              <a:defRPr sz="1800">
                <a:solidFill>
                  <a:schemeClr val="accent1"/>
                </a:solidFill>
                <a:latin typeface="+mj-lt"/>
              </a:defRPr>
            </a:lvl1pPr>
            <a:lvl2pPr marL="228600" indent="0">
              <a:buNone/>
              <a:defRPr sz="1800">
                <a:latin typeface="+mj-lt"/>
              </a:defRPr>
            </a:lvl2pPr>
            <a:lvl3pPr marL="457200" indent="0">
              <a:buNone/>
              <a:defRPr sz="1800">
                <a:latin typeface="+mj-lt"/>
              </a:defRPr>
            </a:lvl3pPr>
            <a:lvl4pPr marL="661988" indent="0">
              <a:buNone/>
              <a:defRPr sz="1800">
                <a:latin typeface="+mj-lt"/>
              </a:defRPr>
            </a:lvl4pPr>
            <a:lvl5pPr marL="855663" indent="0">
              <a:buNone/>
              <a:defRPr sz="1800">
                <a:latin typeface="+mj-lt"/>
              </a:defRPr>
            </a:lvl5pPr>
          </a:lstStyle>
          <a:p>
            <a:pPr lvl="0"/>
            <a:r>
              <a:rPr lang="en-US" err="1"/>
              <a:t>Firstname</a:t>
            </a:r>
            <a:r>
              <a:rPr lang="en-US"/>
              <a:t> </a:t>
            </a:r>
            <a:r>
              <a:rPr lang="en-US" err="1"/>
              <a:t>Lastname</a:t>
            </a:r>
            <a:endParaRPr lang="en-US"/>
          </a:p>
        </p:txBody>
      </p:sp>
      <p:sp>
        <p:nvSpPr>
          <p:cNvPr id="122" name="Text Placeholder 26">
            <a:extLst>
              <a:ext uri="{FF2B5EF4-FFF2-40B4-BE49-F238E27FC236}">
                <a16:creationId xmlns:a16="http://schemas.microsoft.com/office/drawing/2014/main" id="{CDD77081-94D1-4AC1-A6E2-2C47CC572143}"/>
              </a:ext>
            </a:extLst>
          </p:cNvPr>
          <p:cNvSpPr>
            <a:spLocks noGrp="1"/>
          </p:cNvSpPr>
          <p:nvPr>
            <p:ph type="body" sz="quarter" idx="18" hasCustomPrompt="1"/>
          </p:nvPr>
        </p:nvSpPr>
        <p:spPr>
          <a:xfrm>
            <a:off x="6256338" y="4532905"/>
            <a:ext cx="2520950" cy="215444"/>
          </a:xfrm>
        </p:spPr>
        <p:txBody>
          <a:bodyPr/>
          <a:lstStyle>
            <a:lvl1pPr marL="0" indent="0" algn="ctr">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Title</a:t>
            </a:r>
          </a:p>
        </p:txBody>
      </p:sp>
      <p:sp>
        <p:nvSpPr>
          <p:cNvPr id="124" name="Text Placeholder 24">
            <a:extLst>
              <a:ext uri="{FF2B5EF4-FFF2-40B4-BE49-F238E27FC236}">
                <a16:creationId xmlns:a16="http://schemas.microsoft.com/office/drawing/2014/main" id="{7977F7A2-35C3-4A71-85C7-483823457BDA}"/>
              </a:ext>
            </a:extLst>
          </p:cNvPr>
          <p:cNvSpPr>
            <a:spLocks noGrp="1"/>
          </p:cNvSpPr>
          <p:nvPr>
            <p:ph type="body" sz="quarter" idx="20" hasCustomPrompt="1"/>
          </p:nvPr>
        </p:nvSpPr>
        <p:spPr>
          <a:xfrm>
            <a:off x="9070975" y="4168321"/>
            <a:ext cx="2520950" cy="276999"/>
          </a:xfrm>
        </p:spPr>
        <p:txBody>
          <a:bodyPr/>
          <a:lstStyle>
            <a:lvl1pPr marL="0" indent="0" algn="ctr">
              <a:buNone/>
              <a:defRPr sz="1800">
                <a:solidFill>
                  <a:schemeClr val="accent1"/>
                </a:solidFill>
                <a:latin typeface="+mj-lt"/>
              </a:defRPr>
            </a:lvl1pPr>
            <a:lvl2pPr marL="228600" indent="0">
              <a:buNone/>
              <a:defRPr sz="1800">
                <a:latin typeface="+mj-lt"/>
              </a:defRPr>
            </a:lvl2pPr>
            <a:lvl3pPr marL="457200" indent="0">
              <a:buNone/>
              <a:defRPr sz="1800">
                <a:latin typeface="+mj-lt"/>
              </a:defRPr>
            </a:lvl3pPr>
            <a:lvl4pPr marL="661988" indent="0">
              <a:buNone/>
              <a:defRPr sz="1800">
                <a:latin typeface="+mj-lt"/>
              </a:defRPr>
            </a:lvl4pPr>
            <a:lvl5pPr marL="855663" indent="0">
              <a:buNone/>
              <a:defRPr sz="1800">
                <a:latin typeface="+mj-lt"/>
              </a:defRPr>
            </a:lvl5pPr>
          </a:lstStyle>
          <a:p>
            <a:pPr lvl="0"/>
            <a:r>
              <a:rPr lang="en-US" err="1"/>
              <a:t>Firstname</a:t>
            </a:r>
            <a:r>
              <a:rPr lang="en-US"/>
              <a:t> </a:t>
            </a:r>
            <a:r>
              <a:rPr lang="en-US" err="1"/>
              <a:t>Lastname</a:t>
            </a:r>
            <a:endParaRPr lang="en-US"/>
          </a:p>
        </p:txBody>
      </p:sp>
      <p:sp>
        <p:nvSpPr>
          <p:cNvPr id="125" name="Text Placeholder 26">
            <a:extLst>
              <a:ext uri="{FF2B5EF4-FFF2-40B4-BE49-F238E27FC236}">
                <a16:creationId xmlns:a16="http://schemas.microsoft.com/office/drawing/2014/main" id="{DDD52F99-8CE5-4588-9334-89F99F253EAE}"/>
              </a:ext>
            </a:extLst>
          </p:cNvPr>
          <p:cNvSpPr>
            <a:spLocks noGrp="1"/>
          </p:cNvSpPr>
          <p:nvPr>
            <p:ph type="body" sz="quarter" idx="21" hasCustomPrompt="1"/>
          </p:nvPr>
        </p:nvSpPr>
        <p:spPr>
          <a:xfrm>
            <a:off x="9070975" y="4532905"/>
            <a:ext cx="2520950" cy="215444"/>
          </a:xfrm>
        </p:spPr>
        <p:txBody>
          <a:bodyPr/>
          <a:lstStyle>
            <a:lvl1pPr marL="0" indent="0" algn="ctr">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Title</a:t>
            </a:r>
          </a:p>
        </p:txBody>
      </p:sp>
      <p:sp>
        <p:nvSpPr>
          <p:cNvPr id="127" name="Picture Placeholder">
            <a:extLst>
              <a:ext uri="{FF2B5EF4-FFF2-40B4-BE49-F238E27FC236}">
                <a16:creationId xmlns:a16="http://schemas.microsoft.com/office/drawing/2014/main" id="{8DB56400-4018-4AB5-BA81-6691BFBC47E5}"/>
              </a:ext>
            </a:extLst>
          </p:cNvPr>
          <p:cNvSpPr>
            <a:spLocks noGrp="1"/>
          </p:cNvSpPr>
          <p:nvPr>
            <p:ph type="pic" sz="quarter" idx="28" hasCustomPrompt="1"/>
          </p:nvPr>
        </p:nvSpPr>
        <p:spPr bwMode="ltGray">
          <a:xfrm>
            <a:off x="782139" y="1575350"/>
            <a:ext cx="2160000" cy="2160000"/>
          </a:xfrm>
          <a:prstGeom prst="ellipse">
            <a:avLst/>
          </a:prstGeom>
          <a:blipFill>
            <a:blip r:embed="rId2"/>
            <a:stretch>
              <a:fillRect/>
            </a:stretch>
          </a:blipFill>
        </p:spPr>
        <p:txBody>
          <a:bodyPr lIns="0" tIns="64008" rIns="0" bIns="594360" anchor="t" anchorCtr="0">
            <a:noAutofit/>
          </a:bodyPr>
          <a:lstStyle>
            <a:lvl1pPr marL="0" indent="0" algn="ctr">
              <a:lnSpc>
                <a:spcPct val="100000"/>
              </a:lnSpc>
              <a:buNone/>
              <a:defRPr sz="1600" b="0">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28" name="Picture Placeholder">
            <a:extLst>
              <a:ext uri="{FF2B5EF4-FFF2-40B4-BE49-F238E27FC236}">
                <a16:creationId xmlns:a16="http://schemas.microsoft.com/office/drawing/2014/main" id="{B6FE79AA-8251-4C29-9317-4AB46863B5DF}"/>
              </a:ext>
            </a:extLst>
          </p:cNvPr>
          <p:cNvSpPr>
            <a:spLocks noGrp="1"/>
          </p:cNvSpPr>
          <p:nvPr>
            <p:ph type="pic" sz="quarter" idx="29" hasCustomPrompt="1"/>
          </p:nvPr>
        </p:nvSpPr>
        <p:spPr bwMode="ltGray">
          <a:xfrm>
            <a:off x="3605243" y="1575350"/>
            <a:ext cx="2160000" cy="2160000"/>
          </a:xfrm>
          <a:prstGeom prst="ellipse">
            <a:avLst/>
          </a:prstGeom>
          <a:blipFill>
            <a:blip r:embed="rId2"/>
            <a:stretch>
              <a:fillRect/>
            </a:stretch>
          </a:blipFill>
        </p:spPr>
        <p:txBody>
          <a:bodyPr lIns="0" tIns="64008" rIns="0" bIns="594360" anchor="t" anchorCtr="0">
            <a:noAutofit/>
          </a:bodyPr>
          <a:lstStyle>
            <a:lvl1pPr marL="0" indent="0" algn="ctr">
              <a:lnSpc>
                <a:spcPct val="100000"/>
              </a:lnSpc>
              <a:buNone/>
              <a:defRPr sz="1600" b="0">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29" name="Picture Placeholder">
            <a:extLst>
              <a:ext uri="{FF2B5EF4-FFF2-40B4-BE49-F238E27FC236}">
                <a16:creationId xmlns:a16="http://schemas.microsoft.com/office/drawing/2014/main" id="{19B028EE-EADD-49D3-84D8-2C6D788EE99F}"/>
              </a:ext>
            </a:extLst>
          </p:cNvPr>
          <p:cNvSpPr>
            <a:spLocks noGrp="1"/>
          </p:cNvSpPr>
          <p:nvPr>
            <p:ph type="pic" sz="quarter" idx="30" hasCustomPrompt="1"/>
          </p:nvPr>
        </p:nvSpPr>
        <p:spPr bwMode="ltGray">
          <a:xfrm>
            <a:off x="6436813" y="1575350"/>
            <a:ext cx="2160000" cy="2160000"/>
          </a:xfrm>
          <a:prstGeom prst="ellipse">
            <a:avLst/>
          </a:prstGeom>
          <a:blipFill>
            <a:blip r:embed="rId2"/>
            <a:stretch>
              <a:fillRect/>
            </a:stretch>
          </a:blipFill>
        </p:spPr>
        <p:txBody>
          <a:bodyPr lIns="0" tIns="64008" rIns="0" bIns="594360" anchor="t" anchorCtr="0">
            <a:noAutofit/>
          </a:bodyPr>
          <a:lstStyle>
            <a:lvl1pPr marL="0" indent="0" algn="ctr">
              <a:lnSpc>
                <a:spcPct val="100000"/>
              </a:lnSpc>
              <a:buNone/>
              <a:defRPr sz="1600" b="0">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0" name="Picture Placeholder">
            <a:extLst>
              <a:ext uri="{FF2B5EF4-FFF2-40B4-BE49-F238E27FC236}">
                <a16:creationId xmlns:a16="http://schemas.microsoft.com/office/drawing/2014/main" id="{D17AB13D-2DAA-4BF4-9A1C-966A5580D077}"/>
              </a:ext>
            </a:extLst>
          </p:cNvPr>
          <p:cNvSpPr>
            <a:spLocks noGrp="1"/>
          </p:cNvSpPr>
          <p:nvPr>
            <p:ph type="pic" sz="quarter" idx="31" hasCustomPrompt="1"/>
          </p:nvPr>
        </p:nvSpPr>
        <p:spPr bwMode="ltGray">
          <a:xfrm>
            <a:off x="9251450" y="1575350"/>
            <a:ext cx="2160000" cy="2160000"/>
          </a:xfrm>
          <a:prstGeom prst="ellipse">
            <a:avLst/>
          </a:prstGeom>
          <a:blipFill>
            <a:blip r:embed="rId2"/>
            <a:stretch>
              <a:fillRect/>
            </a:stretch>
          </a:blipFill>
        </p:spPr>
        <p:txBody>
          <a:bodyPr lIns="0" tIns="64008" rIns="0" bIns="594360" anchor="t" anchorCtr="0">
            <a:noAutofit/>
          </a:bodyPr>
          <a:lstStyle>
            <a:lvl1pPr marL="0" indent="0" algn="ctr">
              <a:lnSpc>
                <a:spcPct val="100000"/>
              </a:lnSpc>
              <a:buNone/>
              <a:defRPr sz="1600" b="0">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1" name="Oval 130">
            <a:extLst>
              <a:ext uri="{FF2B5EF4-FFF2-40B4-BE49-F238E27FC236}">
                <a16:creationId xmlns:a16="http://schemas.microsoft.com/office/drawing/2014/main" id="{D6C0394C-BC2D-45DE-9CEC-52767B325BC7}"/>
              </a:ext>
            </a:extLst>
          </p:cNvPr>
          <p:cNvSpPr/>
          <p:nvPr/>
        </p:nvSpPr>
        <p:spPr bwMode="auto">
          <a:xfrm>
            <a:off x="658219" y="1451430"/>
            <a:ext cx="2407840" cy="2407840"/>
          </a:xfrm>
          <a:prstGeom prst="ellipse">
            <a:avLst/>
          </a:prstGeom>
          <a:noFill/>
          <a:ln w="28575">
            <a:solidFill>
              <a:schemeClr val="accent1"/>
            </a:solid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cs typeface="Segoe UI" pitchFamily="34" charset="0"/>
            </a:endParaRPr>
          </a:p>
        </p:txBody>
      </p:sp>
      <p:sp>
        <p:nvSpPr>
          <p:cNvPr id="132" name="Oval 131">
            <a:extLst>
              <a:ext uri="{FF2B5EF4-FFF2-40B4-BE49-F238E27FC236}">
                <a16:creationId xmlns:a16="http://schemas.microsoft.com/office/drawing/2014/main" id="{748A062E-E244-4B06-AEEB-5A8A501F1BB0}"/>
              </a:ext>
            </a:extLst>
          </p:cNvPr>
          <p:cNvSpPr/>
          <p:nvPr/>
        </p:nvSpPr>
        <p:spPr bwMode="auto">
          <a:xfrm>
            <a:off x="3481323" y="1451430"/>
            <a:ext cx="2407840" cy="2407840"/>
          </a:xfrm>
          <a:prstGeom prst="ellipse">
            <a:avLst/>
          </a:prstGeom>
          <a:noFill/>
          <a:ln w="28575">
            <a:solidFill>
              <a:schemeClr val="accent1"/>
            </a:solid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cs typeface="Segoe UI" pitchFamily="34" charset="0"/>
            </a:endParaRPr>
          </a:p>
        </p:txBody>
      </p:sp>
      <p:sp>
        <p:nvSpPr>
          <p:cNvPr id="133" name="Oval 132">
            <a:extLst>
              <a:ext uri="{FF2B5EF4-FFF2-40B4-BE49-F238E27FC236}">
                <a16:creationId xmlns:a16="http://schemas.microsoft.com/office/drawing/2014/main" id="{A8FD4BFF-5845-471F-ABD4-906947DB1DFF}"/>
              </a:ext>
            </a:extLst>
          </p:cNvPr>
          <p:cNvSpPr/>
          <p:nvPr/>
        </p:nvSpPr>
        <p:spPr bwMode="auto">
          <a:xfrm>
            <a:off x="6312893" y="1451430"/>
            <a:ext cx="2407840" cy="2407840"/>
          </a:xfrm>
          <a:prstGeom prst="ellipse">
            <a:avLst/>
          </a:prstGeom>
          <a:noFill/>
          <a:ln w="28575">
            <a:solidFill>
              <a:schemeClr val="accent1"/>
            </a:solid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cs typeface="Segoe UI" pitchFamily="34" charset="0"/>
            </a:endParaRPr>
          </a:p>
        </p:txBody>
      </p:sp>
      <p:sp>
        <p:nvSpPr>
          <p:cNvPr id="134" name="Oval 133">
            <a:extLst>
              <a:ext uri="{FF2B5EF4-FFF2-40B4-BE49-F238E27FC236}">
                <a16:creationId xmlns:a16="http://schemas.microsoft.com/office/drawing/2014/main" id="{C7F244BF-8DCF-4E98-857C-323FA04B167E}"/>
              </a:ext>
            </a:extLst>
          </p:cNvPr>
          <p:cNvSpPr/>
          <p:nvPr/>
        </p:nvSpPr>
        <p:spPr bwMode="auto">
          <a:xfrm>
            <a:off x="9127530" y="1451430"/>
            <a:ext cx="2407840" cy="2407840"/>
          </a:xfrm>
          <a:prstGeom prst="ellipse">
            <a:avLst/>
          </a:prstGeom>
          <a:noFill/>
          <a:ln w="28575">
            <a:solidFill>
              <a:schemeClr val="accent1"/>
            </a:solid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cs typeface="Segoe UI" pitchFamily="34" charset="0"/>
            </a:endParaRPr>
          </a:p>
        </p:txBody>
      </p:sp>
      <p:cxnSp>
        <p:nvCxnSpPr>
          <p:cNvPr id="135" name="Straight Connector 134">
            <a:extLst>
              <a:ext uri="{FF2B5EF4-FFF2-40B4-BE49-F238E27FC236}">
                <a16:creationId xmlns:a16="http://schemas.microsoft.com/office/drawing/2014/main" id="{CB5EA7D3-313D-4810-BD5E-5EA3EE42DEE3}"/>
              </a:ext>
            </a:extLst>
          </p:cNvPr>
          <p:cNvCxnSpPr>
            <a:cxnSpLocks/>
          </p:cNvCxnSpPr>
          <p:nvPr/>
        </p:nvCxnSpPr>
        <p:spPr>
          <a:xfrm>
            <a:off x="3273691" y="4176112"/>
            <a:ext cx="0" cy="2119916"/>
          </a:xfrm>
          <a:prstGeom prst="line">
            <a:avLst/>
          </a:prstGeom>
          <a:ln w="3175">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BCB7E8A7-809D-47E9-B5F7-6CB69999454A}"/>
              </a:ext>
            </a:extLst>
          </p:cNvPr>
          <p:cNvCxnSpPr>
            <a:cxnSpLocks/>
          </p:cNvCxnSpPr>
          <p:nvPr/>
        </p:nvCxnSpPr>
        <p:spPr>
          <a:xfrm>
            <a:off x="6096795" y="4176112"/>
            <a:ext cx="0" cy="2119916"/>
          </a:xfrm>
          <a:prstGeom prst="line">
            <a:avLst/>
          </a:prstGeom>
          <a:ln w="3175">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C5FDE61B-2B47-41D7-9CFE-C9D884820798}"/>
              </a:ext>
            </a:extLst>
          </p:cNvPr>
          <p:cNvCxnSpPr>
            <a:cxnSpLocks/>
          </p:cNvCxnSpPr>
          <p:nvPr/>
        </p:nvCxnSpPr>
        <p:spPr>
          <a:xfrm>
            <a:off x="8919899" y="4176112"/>
            <a:ext cx="0" cy="2119916"/>
          </a:xfrm>
          <a:prstGeom prst="line">
            <a:avLst/>
          </a:prstGeom>
          <a:ln w="3175">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38" name="Text Placeholder 42">
            <a:extLst>
              <a:ext uri="{FF2B5EF4-FFF2-40B4-BE49-F238E27FC236}">
                <a16:creationId xmlns:a16="http://schemas.microsoft.com/office/drawing/2014/main" id="{265580C5-1532-46A4-816F-9CC9BB95B8A9}"/>
              </a:ext>
            </a:extLst>
          </p:cNvPr>
          <p:cNvSpPr>
            <a:spLocks noGrp="1"/>
          </p:cNvSpPr>
          <p:nvPr>
            <p:ph type="body" sz="quarter" idx="32"/>
          </p:nvPr>
        </p:nvSpPr>
        <p:spPr>
          <a:xfrm>
            <a:off x="601227" y="4899916"/>
            <a:ext cx="2521386" cy="1369122"/>
          </a:xfrm>
        </p:spPr>
        <p:txBody>
          <a:bodyPr>
            <a:noAutofit/>
          </a:bodyPr>
          <a:lstStyle>
            <a:lvl1pPr marL="0" indent="0" algn="ctr">
              <a:buNone/>
              <a:defRPr sz="1200">
                <a:solidFill>
                  <a:schemeClr val="tx1"/>
                </a:solidFill>
              </a:defRPr>
            </a:lvl1pPr>
            <a:lvl2pPr marL="228600" indent="0">
              <a:buNone/>
              <a:defRPr sz="1600"/>
            </a:lvl2pPr>
            <a:lvl3pPr>
              <a:defRPr sz="1200"/>
            </a:lvl3pPr>
            <a:lvl4pPr>
              <a:defRPr sz="1100"/>
            </a:lvl4pPr>
            <a:lvl5pPr>
              <a:defRPr sz="1100"/>
            </a:lvl5pPr>
          </a:lstStyle>
          <a:p>
            <a:pPr lvl="0"/>
            <a:r>
              <a:rPr lang="en-US"/>
              <a:t>Click to edit Master text styles</a:t>
            </a:r>
          </a:p>
        </p:txBody>
      </p:sp>
      <p:sp>
        <p:nvSpPr>
          <p:cNvPr id="139" name="Text Placeholder 42">
            <a:extLst>
              <a:ext uri="{FF2B5EF4-FFF2-40B4-BE49-F238E27FC236}">
                <a16:creationId xmlns:a16="http://schemas.microsoft.com/office/drawing/2014/main" id="{A66D3771-1085-48C5-8399-F6107263473D}"/>
              </a:ext>
            </a:extLst>
          </p:cNvPr>
          <p:cNvSpPr>
            <a:spLocks noGrp="1"/>
          </p:cNvSpPr>
          <p:nvPr>
            <p:ph type="body" sz="quarter" idx="33"/>
          </p:nvPr>
        </p:nvSpPr>
        <p:spPr>
          <a:xfrm>
            <a:off x="3424332" y="4899916"/>
            <a:ext cx="2521386" cy="1369122"/>
          </a:xfrm>
        </p:spPr>
        <p:txBody>
          <a:bodyPr>
            <a:noAutofit/>
          </a:bodyPr>
          <a:lstStyle>
            <a:lvl1pPr marL="0" indent="0" algn="ctr">
              <a:buNone/>
              <a:defRPr sz="1200">
                <a:solidFill>
                  <a:schemeClr val="tx1"/>
                </a:solidFill>
              </a:defRPr>
            </a:lvl1pPr>
            <a:lvl2pPr marL="228600" indent="0">
              <a:buNone/>
              <a:defRPr sz="1600"/>
            </a:lvl2pPr>
            <a:lvl3pPr>
              <a:defRPr sz="1200"/>
            </a:lvl3pPr>
            <a:lvl4pPr>
              <a:defRPr sz="1100"/>
            </a:lvl4pPr>
            <a:lvl5pPr>
              <a:defRPr sz="1100"/>
            </a:lvl5pPr>
          </a:lstStyle>
          <a:p>
            <a:pPr lvl="0"/>
            <a:r>
              <a:rPr lang="en-US"/>
              <a:t>Click to edit Master text styles</a:t>
            </a:r>
          </a:p>
        </p:txBody>
      </p:sp>
      <p:sp>
        <p:nvSpPr>
          <p:cNvPr id="140" name="Text Placeholder 42">
            <a:extLst>
              <a:ext uri="{FF2B5EF4-FFF2-40B4-BE49-F238E27FC236}">
                <a16:creationId xmlns:a16="http://schemas.microsoft.com/office/drawing/2014/main" id="{42EE15D5-5226-49D0-8BCB-300C88B02F64}"/>
              </a:ext>
            </a:extLst>
          </p:cNvPr>
          <p:cNvSpPr>
            <a:spLocks noGrp="1"/>
          </p:cNvSpPr>
          <p:nvPr>
            <p:ph type="body" sz="quarter" idx="34"/>
          </p:nvPr>
        </p:nvSpPr>
        <p:spPr>
          <a:xfrm>
            <a:off x="6255902" y="4899916"/>
            <a:ext cx="2521386" cy="1369122"/>
          </a:xfrm>
        </p:spPr>
        <p:txBody>
          <a:bodyPr>
            <a:noAutofit/>
          </a:bodyPr>
          <a:lstStyle>
            <a:lvl1pPr marL="0" indent="0" algn="ctr">
              <a:buNone/>
              <a:defRPr sz="1200">
                <a:solidFill>
                  <a:schemeClr val="tx1"/>
                </a:solidFill>
              </a:defRPr>
            </a:lvl1pPr>
            <a:lvl2pPr marL="228600" indent="0">
              <a:buNone/>
              <a:defRPr sz="1600"/>
            </a:lvl2pPr>
            <a:lvl3pPr>
              <a:defRPr sz="1200"/>
            </a:lvl3pPr>
            <a:lvl4pPr>
              <a:defRPr sz="1100"/>
            </a:lvl4pPr>
            <a:lvl5pPr>
              <a:defRPr sz="1100"/>
            </a:lvl5pPr>
          </a:lstStyle>
          <a:p>
            <a:pPr lvl="0"/>
            <a:r>
              <a:rPr lang="en-US"/>
              <a:t>Click to edit Master text styles</a:t>
            </a:r>
          </a:p>
        </p:txBody>
      </p:sp>
      <p:sp>
        <p:nvSpPr>
          <p:cNvPr id="141" name="Text Placeholder 42">
            <a:extLst>
              <a:ext uri="{FF2B5EF4-FFF2-40B4-BE49-F238E27FC236}">
                <a16:creationId xmlns:a16="http://schemas.microsoft.com/office/drawing/2014/main" id="{DB339B75-F934-47B6-95F1-75565B9C3F10}"/>
              </a:ext>
            </a:extLst>
          </p:cNvPr>
          <p:cNvSpPr>
            <a:spLocks noGrp="1"/>
          </p:cNvSpPr>
          <p:nvPr>
            <p:ph type="body" sz="quarter" idx="35"/>
          </p:nvPr>
        </p:nvSpPr>
        <p:spPr>
          <a:xfrm>
            <a:off x="9070539" y="4899916"/>
            <a:ext cx="2521386" cy="1369122"/>
          </a:xfrm>
        </p:spPr>
        <p:txBody>
          <a:bodyPr>
            <a:noAutofit/>
          </a:bodyPr>
          <a:lstStyle>
            <a:lvl1pPr marL="0" indent="0" algn="ctr">
              <a:buNone/>
              <a:defRPr sz="1200">
                <a:solidFill>
                  <a:schemeClr val="tx1"/>
                </a:solidFill>
              </a:defRPr>
            </a:lvl1pPr>
            <a:lvl2pPr marL="228600" indent="0">
              <a:buNone/>
              <a:defRPr sz="1600"/>
            </a:lvl2pPr>
            <a:lvl3pPr>
              <a:defRPr sz="1200"/>
            </a:lvl3pPr>
            <a:lvl4pPr>
              <a:defRPr sz="1100"/>
            </a:lvl4pPr>
            <a:lvl5pPr>
              <a:defRPr sz="1100"/>
            </a:lvl5pPr>
          </a:lstStyle>
          <a:p>
            <a:pPr lvl="0"/>
            <a:r>
              <a:rPr lang="en-US"/>
              <a:t>Click to edit Master text styles</a:t>
            </a:r>
          </a:p>
        </p:txBody>
      </p:sp>
    </p:spTree>
    <p:extLst>
      <p:ext uri="{BB962C8B-B14F-4D97-AF65-F5344CB8AC3E}">
        <p14:creationId xmlns:p14="http://schemas.microsoft.com/office/powerpoint/2010/main" val="147793747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3480">
          <p15:clr>
            <a:srgbClr val="A4A3A4"/>
          </p15:clr>
        </p15:guide>
        <p15:guide id="13" pos="2744">
          <p15:clr>
            <a:srgbClr val="A4A3A4"/>
          </p15:clr>
        </p15:guide>
        <p15:guide id="14" pos="3168">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68">
          <p15:clr>
            <a:srgbClr val="A4A3A4"/>
          </p15:clr>
        </p15:guide>
        <p15:guide id="21" pos="5120">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6">
          <p15:clr>
            <a:srgbClr val="5ACBF0"/>
          </p15:clr>
        </p15:guide>
        <p15:guide id="29" orient="horz" pos="1272">
          <p15:clr>
            <a:srgbClr val="5ACBF0"/>
          </p15:clr>
        </p15:guide>
        <p15:guide id="30" orient="horz" pos="288">
          <p15:clr>
            <a:srgbClr val="5ACBF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Quote slide_1">
    <p:bg>
      <p:bgPr>
        <a:solidFill>
          <a:schemeClr val="tx1"/>
        </a:solidFill>
        <a:effectLst/>
      </p:bgPr>
    </p:bg>
    <p:spTree>
      <p:nvGrpSpPr>
        <p:cNvPr id="1" name=""/>
        <p:cNvGrpSpPr/>
        <p:nvPr/>
      </p:nvGrpSpPr>
      <p:grpSpPr>
        <a:xfrm>
          <a:off x="0" y="0"/>
          <a:ext cx="0" cy="0"/>
          <a:chOff x="0" y="0"/>
          <a:chExt cx="0" cy="0"/>
        </a:xfrm>
      </p:grpSpPr>
      <p:sp>
        <p:nvSpPr>
          <p:cNvPr id="8" name="Text Placeholder 3">
            <a:extLst>
              <a:ext uri="{FF2B5EF4-FFF2-40B4-BE49-F238E27FC236}">
                <a16:creationId xmlns:a16="http://schemas.microsoft.com/office/drawing/2014/main" id="{DD89A49A-58E0-6646-8574-0B0729961CFB}"/>
              </a:ext>
            </a:extLst>
          </p:cNvPr>
          <p:cNvSpPr>
            <a:spLocks noGrp="1"/>
          </p:cNvSpPr>
          <p:nvPr>
            <p:ph type="body" sz="quarter" idx="18" hasCustomPrompt="1"/>
          </p:nvPr>
        </p:nvSpPr>
        <p:spPr>
          <a:xfrm>
            <a:off x="583875" y="5233604"/>
            <a:ext cx="5795963" cy="276999"/>
          </a:xfrm>
        </p:spPr>
        <p:txBody>
          <a:bodyPr/>
          <a:lstStyle>
            <a:lvl1pPr marL="0" indent="0" algn="l">
              <a:spcBef>
                <a:spcPts val="0"/>
              </a:spcBef>
              <a:buNone/>
              <a:defRPr sz="1800">
                <a:solidFill>
                  <a:schemeClr val="bg1"/>
                </a:solidFill>
                <a:latin typeface="+mj-lt"/>
              </a:defRPr>
            </a:lvl1pPr>
          </a:lstStyle>
          <a:p>
            <a:pPr lvl="0"/>
            <a:r>
              <a:rPr lang="en-US"/>
              <a:t>Name attribute</a:t>
            </a:r>
          </a:p>
        </p:txBody>
      </p:sp>
      <p:sp>
        <p:nvSpPr>
          <p:cNvPr id="9" name="Text Placeholder 3">
            <a:extLst>
              <a:ext uri="{FF2B5EF4-FFF2-40B4-BE49-F238E27FC236}">
                <a16:creationId xmlns:a16="http://schemas.microsoft.com/office/drawing/2014/main" id="{53C890AF-C449-E34D-86FC-4BE82A41ED0D}"/>
              </a:ext>
            </a:extLst>
          </p:cNvPr>
          <p:cNvSpPr>
            <a:spLocks noGrp="1"/>
          </p:cNvSpPr>
          <p:nvPr>
            <p:ph type="body" sz="quarter" idx="20" hasCustomPrompt="1"/>
          </p:nvPr>
        </p:nvSpPr>
        <p:spPr>
          <a:xfrm>
            <a:off x="583875" y="5676326"/>
            <a:ext cx="5795963" cy="215444"/>
          </a:xfrm>
        </p:spPr>
        <p:txBody>
          <a:bodyPr/>
          <a:lstStyle>
            <a:lvl1pPr marL="0" indent="0" algn="l">
              <a:spcBef>
                <a:spcPts val="0"/>
              </a:spcBef>
              <a:buNone/>
              <a:defRPr sz="1400">
                <a:solidFill>
                  <a:schemeClr val="bg1"/>
                </a:solidFill>
                <a:latin typeface="+mn-lt"/>
              </a:defRPr>
            </a:lvl1pPr>
          </a:lstStyle>
          <a:p>
            <a:pPr lvl="0"/>
            <a:r>
              <a:rPr lang="en-US"/>
              <a:t>Job title or another attribute</a:t>
            </a:r>
          </a:p>
        </p:txBody>
      </p:sp>
      <p:sp>
        <p:nvSpPr>
          <p:cNvPr id="5" name="Rectangle 4">
            <a:extLst>
              <a:ext uri="{FF2B5EF4-FFF2-40B4-BE49-F238E27FC236}">
                <a16:creationId xmlns:a16="http://schemas.microsoft.com/office/drawing/2014/main" id="{E70880CD-F64D-426E-BC62-BD0D65BDF90F}"/>
              </a:ext>
            </a:extLst>
          </p:cNvPr>
          <p:cNvSpPr/>
          <p:nvPr/>
        </p:nvSpPr>
        <p:spPr bwMode="auto">
          <a:xfrm>
            <a:off x="0" y="0"/>
            <a:ext cx="12192000" cy="5048250"/>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nvGrpSpPr>
          <p:cNvPr id="6" name="Group 5">
            <a:extLst>
              <a:ext uri="{FF2B5EF4-FFF2-40B4-BE49-F238E27FC236}">
                <a16:creationId xmlns:a16="http://schemas.microsoft.com/office/drawing/2014/main" id="{FB137F51-3971-4EF9-BEB7-FB510C56E258}"/>
              </a:ext>
            </a:extLst>
          </p:cNvPr>
          <p:cNvGrpSpPr/>
          <p:nvPr/>
        </p:nvGrpSpPr>
        <p:grpSpPr>
          <a:xfrm>
            <a:off x="583875" y="590997"/>
            <a:ext cx="800820" cy="534628"/>
            <a:chOff x="415600" y="1086297"/>
            <a:chExt cx="800820" cy="534628"/>
          </a:xfrm>
          <a:solidFill>
            <a:schemeClr val="accent1"/>
          </a:solidFill>
        </p:grpSpPr>
        <p:sp>
          <p:nvSpPr>
            <p:cNvPr id="7" name="Freeform: Shape 6">
              <a:extLst>
                <a:ext uri="{FF2B5EF4-FFF2-40B4-BE49-F238E27FC236}">
                  <a16:creationId xmlns:a16="http://schemas.microsoft.com/office/drawing/2014/main" id="{8E750239-54BE-4F46-A87D-769529AE9EE7}"/>
                </a:ext>
              </a:extLst>
            </p:cNvPr>
            <p:cNvSpPr/>
            <p:nvPr/>
          </p:nvSpPr>
          <p:spPr>
            <a:xfrm>
              <a:off x="415600" y="1086297"/>
              <a:ext cx="390007" cy="534628"/>
            </a:xfrm>
            <a:custGeom>
              <a:avLst/>
              <a:gdLst>
                <a:gd name="connsiteX0" fmla="*/ 390007 w 390007"/>
                <a:gd name="connsiteY0" fmla="*/ 194472 h 534628"/>
                <a:gd name="connsiteX1" fmla="*/ 195535 w 390007"/>
                <a:gd name="connsiteY1" fmla="*/ 0 h 534628"/>
                <a:gd name="connsiteX2" fmla="*/ 1063 w 390007"/>
                <a:gd name="connsiteY2" fmla="*/ 191091 h 534628"/>
                <a:gd name="connsiteX3" fmla="*/ 261858 w 390007"/>
                <a:gd name="connsiteY3" fmla="*/ 534629 h 534628"/>
                <a:gd name="connsiteX4" fmla="*/ 168732 w 390007"/>
                <a:gd name="connsiteY4" fmla="*/ 386810 h 534628"/>
                <a:gd name="connsiteX5" fmla="*/ 195535 w 390007"/>
                <a:gd name="connsiteY5" fmla="*/ 388944 h 534628"/>
                <a:gd name="connsiteX6" fmla="*/ 390007 w 390007"/>
                <a:gd name="connsiteY6" fmla="*/ 194472 h 534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0007" h="534628">
                  <a:moveTo>
                    <a:pt x="390007" y="194472"/>
                  </a:moveTo>
                  <a:cubicBezTo>
                    <a:pt x="390007" y="87068"/>
                    <a:pt x="302949" y="0"/>
                    <a:pt x="195535" y="0"/>
                  </a:cubicBezTo>
                  <a:cubicBezTo>
                    <a:pt x="88122" y="0"/>
                    <a:pt x="10160" y="84068"/>
                    <a:pt x="1063" y="191091"/>
                  </a:cubicBezTo>
                  <a:cubicBezTo>
                    <a:pt x="-12824" y="354397"/>
                    <a:pt x="111239" y="491128"/>
                    <a:pt x="261858" y="534629"/>
                  </a:cubicBezTo>
                  <a:cubicBezTo>
                    <a:pt x="210518" y="503587"/>
                    <a:pt x="174704" y="449599"/>
                    <a:pt x="168732" y="386810"/>
                  </a:cubicBezTo>
                  <a:cubicBezTo>
                    <a:pt x="177523" y="388058"/>
                    <a:pt x="186420" y="388944"/>
                    <a:pt x="195535" y="388944"/>
                  </a:cubicBezTo>
                  <a:cubicBezTo>
                    <a:pt x="302949" y="388944"/>
                    <a:pt x="390007" y="301885"/>
                    <a:pt x="390007" y="194472"/>
                  </a:cubicBez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BA72BC7B-FA88-4C66-9CB6-744A6E217598}"/>
                </a:ext>
              </a:extLst>
            </p:cNvPr>
            <p:cNvSpPr/>
            <p:nvPr/>
          </p:nvSpPr>
          <p:spPr>
            <a:xfrm>
              <a:off x="826394" y="1086297"/>
              <a:ext cx="390026" cy="534628"/>
            </a:xfrm>
            <a:custGeom>
              <a:avLst/>
              <a:gdLst>
                <a:gd name="connsiteX0" fmla="*/ 390026 w 390026"/>
                <a:gd name="connsiteY0" fmla="*/ 194472 h 534628"/>
                <a:gd name="connsiteX1" fmla="*/ 195545 w 390026"/>
                <a:gd name="connsiteY1" fmla="*/ 0 h 534628"/>
                <a:gd name="connsiteX2" fmla="*/ 1063 w 390026"/>
                <a:gd name="connsiteY2" fmla="*/ 191091 h 534628"/>
                <a:gd name="connsiteX3" fmla="*/ 261867 w 390026"/>
                <a:gd name="connsiteY3" fmla="*/ 534629 h 534628"/>
                <a:gd name="connsiteX4" fmla="*/ 168741 w 390026"/>
                <a:gd name="connsiteY4" fmla="*/ 386810 h 534628"/>
                <a:gd name="connsiteX5" fmla="*/ 195545 w 390026"/>
                <a:gd name="connsiteY5" fmla="*/ 388944 h 534628"/>
                <a:gd name="connsiteX6" fmla="*/ 390026 w 390026"/>
                <a:gd name="connsiteY6" fmla="*/ 194472 h 534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0026" h="534628">
                  <a:moveTo>
                    <a:pt x="390026" y="194472"/>
                  </a:moveTo>
                  <a:cubicBezTo>
                    <a:pt x="390026" y="87068"/>
                    <a:pt x="302968" y="0"/>
                    <a:pt x="195545" y="0"/>
                  </a:cubicBezTo>
                  <a:cubicBezTo>
                    <a:pt x="88141" y="0"/>
                    <a:pt x="10169" y="84068"/>
                    <a:pt x="1063" y="191091"/>
                  </a:cubicBezTo>
                  <a:cubicBezTo>
                    <a:pt x="-12824" y="354397"/>
                    <a:pt x="111239" y="491128"/>
                    <a:pt x="261867" y="534629"/>
                  </a:cubicBezTo>
                  <a:cubicBezTo>
                    <a:pt x="210527" y="503587"/>
                    <a:pt x="174723" y="449599"/>
                    <a:pt x="168741" y="386810"/>
                  </a:cubicBezTo>
                  <a:cubicBezTo>
                    <a:pt x="177533" y="388058"/>
                    <a:pt x="186439" y="388944"/>
                    <a:pt x="195545" y="388944"/>
                  </a:cubicBezTo>
                  <a:cubicBezTo>
                    <a:pt x="302968" y="388944"/>
                    <a:pt x="390026" y="301885"/>
                    <a:pt x="390026" y="194472"/>
                  </a:cubicBezTo>
                  <a:close/>
                </a:path>
              </a:pathLst>
            </a:custGeom>
            <a:grpFill/>
            <a:ln w="9525" cap="flat">
              <a:noFill/>
              <a:prstDash val="solid"/>
              <a:miter/>
            </a:ln>
          </p:spPr>
          <p:txBody>
            <a:bodyPr rtlCol="0" anchor="ctr"/>
            <a:lstStyle/>
            <a:p>
              <a:endParaRPr lang="en-US"/>
            </a:p>
          </p:txBody>
        </p:sp>
      </p:grpSp>
      <p:sp>
        <p:nvSpPr>
          <p:cNvPr id="12" name="Freeform: Shape 11">
            <a:extLst>
              <a:ext uri="{FF2B5EF4-FFF2-40B4-BE49-F238E27FC236}">
                <a16:creationId xmlns:a16="http://schemas.microsoft.com/office/drawing/2014/main" id="{DEBA007A-8B55-4A7B-8D00-F52D2BF34884}"/>
              </a:ext>
            </a:extLst>
          </p:cNvPr>
          <p:cNvSpPr/>
          <p:nvPr/>
        </p:nvSpPr>
        <p:spPr>
          <a:xfrm>
            <a:off x="624356" y="590997"/>
            <a:ext cx="390007" cy="534628"/>
          </a:xfrm>
          <a:custGeom>
            <a:avLst/>
            <a:gdLst>
              <a:gd name="connsiteX0" fmla="*/ 390007 w 390007"/>
              <a:gd name="connsiteY0" fmla="*/ 194472 h 534628"/>
              <a:gd name="connsiteX1" fmla="*/ 195535 w 390007"/>
              <a:gd name="connsiteY1" fmla="*/ 0 h 534628"/>
              <a:gd name="connsiteX2" fmla="*/ 1063 w 390007"/>
              <a:gd name="connsiteY2" fmla="*/ 191091 h 534628"/>
              <a:gd name="connsiteX3" fmla="*/ 261858 w 390007"/>
              <a:gd name="connsiteY3" fmla="*/ 534629 h 534628"/>
              <a:gd name="connsiteX4" fmla="*/ 168732 w 390007"/>
              <a:gd name="connsiteY4" fmla="*/ 386810 h 534628"/>
              <a:gd name="connsiteX5" fmla="*/ 195535 w 390007"/>
              <a:gd name="connsiteY5" fmla="*/ 388944 h 534628"/>
              <a:gd name="connsiteX6" fmla="*/ 390007 w 390007"/>
              <a:gd name="connsiteY6" fmla="*/ 194472 h 534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0007" h="534628">
                <a:moveTo>
                  <a:pt x="390007" y="194472"/>
                </a:moveTo>
                <a:cubicBezTo>
                  <a:pt x="390007" y="87068"/>
                  <a:pt x="302949" y="0"/>
                  <a:pt x="195535" y="0"/>
                </a:cubicBezTo>
                <a:cubicBezTo>
                  <a:pt x="88122" y="0"/>
                  <a:pt x="10160" y="84068"/>
                  <a:pt x="1063" y="191091"/>
                </a:cubicBezTo>
                <a:cubicBezTo>
                  <a:pt x="-12824" y="354397"/>
                  <a:pt x="111239" y="491128"/>
                  <a:pt x="261858" y="534629"/>
                </a:cubicBezTo>
                <a:cubicBezTo>
                  <a:pt x="210518" y="503587"/>
                  <a:pt x="174704" y="449599"/>
                  <a:pt x="168732" y="386810"/>
                </a:cubicBezTo>
                <a:cubicBezTo>
                  <a:pt x="177523" y="388058"/>
                  <a:pt x="186420" y="388944"/>
                  <a:pt x="195535" y="388944"/>
                </a:cubicBezTo>
                <a:cubicBezTo>
                  <a:pt x="302949" y="388944"/>
                  <a:pt x="390007" y="301885"/>
                  <a:pt x="390007" y="194472"/>
                </a:cubicBezTo>
                <a:close/>
              </a:path>
            </a:pathLst>
          </a:custGeom>
          <a:solidFill>
            <a:schemeClr val="accent1">
              <a:alpha val="30000"/>
            </a:schemeClr>
          </a:solid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37C202DA-B706-4B1C-8216-B86C000B27E4}"/>
              </a:ext>
            </a:extLst>
          </p:cNvPr>
          <p:cNvSpPr/>
          <p:nvPr/>
        </p:nvSpPr>
        <p:spPr>
          <a:xfrm>
            <a:off x="1035150" y="590997"/>
            <a:ext cx="390026" cy="534628"/>
          </a:xfrm>
          <a:custGeom>
            <a:avLst/>
            <a:gdLst>
              <a:gd name="connsiteX0" fmla="*/ 390026 w 390026"/>
              <a:gd name="connsiteY0" fmla="*/ 194472 h 534628"/>
              <a:gd name="connsiteX1" fmla="*/ 195545 w 390026"/>
              <a:gd name="connsiteY1" fmla="*/ 0 h 534628"/>
              <a:gd name="connsiteX2" fmla="*/ 1063 w 390026"/>
              <a:gd name="connsiteY2" fmla="*/ 191091 h 534628"/>
              <a:gd name="connsiteX3" fmla="*/ 261867 w 390026"/>
              <a:gd name="connsiteY3" fmla="*/ 534629 h 534628"/>
              <a:gd name="connsiteX4" fmla="*/ 168741 w 390026"/>
              <a:gd name="connsiteY4" fmla="*/ 386810 h 534628"/>
              <a:gd name="connsiteX5" fmla="*/ 195545 w 390026"/>
              <a:gd name="connsiteY5" fmla="*/ 388944 h 534628"/>
              <a:gd name="connsiteX6" fmla="*/ 390026 w 390026"/>
              <a:gd name="connsiteY6" fmla="*/ 194472 h 534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0026" h="534628">
                <a:moveTo>
                  <a:pt x="390026" y="194472"/>
                </a:moveTo>
                <a:cubicBezTo>
                  <a:pt x="390026" y="87068"/>
                  <a:pt x="302968" y="0"/>
                  <a:pt x="195545" y="0"/>
                </a:cubicBezTo>
                <a:cubicBezTo>
                  <a:pt x="88141" y="0"/>
                  <a:pt x="10169" y="84068"/>
                  <a:pt x="1063" y="191091"/>
                </a:cubicBezTo>
                <a:cubicBezTo>
                  <a:pt x="-12824" y="354397"/>
                  <a:pt x="111239" y="491128"/>
                  <a:pt x="261867" y="534629"/>
                </a:cubicBezTo>
                <a:cubicBezTo>
                  <a:pt x="210527" y="503587"/>
                  <a:pt x="174723" y="449599"/>
                  <a:pt x="168741" y="386810"/>
                </a:cubicBezTo>
                <a:cubicBezTo>
                  <a:pt x="177533" y="388058"/>
                  <a:pt x="186439" y="388944"/>
                  <a:pt x="195545" y="388944"/>
                </a:cubicBezTo>
                <a:cubicBezTo>
                  <a:pt x="302968" y="388944"/>
                  <a:pt x="390026" y="301885"/>
                  <a:pt x="390026" y="194472"/>
                </a:cubicBezTo>
                <a:close/>
              </a:path>
            </a:pathLst>
          </a:custGeom>
          <a:solidFill>
            <a:schemeClr val="accent1">
              <a:alpha val="30000"/>
            </a:schemeClr>
          </a:solidFill>
          <a:ln w="9525" cap="flat">
            <a:noFill/>
            <a:prstDash val="solid"/>
            <a:miter/>
          </a:ln>
        </p:spPr>
        <p:txBody>
          <a:bodyPr rtlCol="0" anchor="ctr"/>
          <a:lstStyle/>
          <a:p>
            <a:endParaRPr lang="en-US"/>
          </a:p>
        </p:txBody>
      </p:sp>
      <p:pic>
        <p:nvPicPr>
          <p:cNvPr id="14" name="Picture 13">
            <a:extLst>
              <a:ext uri="{FF2B5EF4-FFF2-40B4-BE49-F238E27FC236}">
                <a16:creationId xmlns:a16="http://schemas.microsoft.com/office/drawing/2014/main" id="{C9B2658A-FC84-4CAD-9B0A-0BCF07B4246E}"/>
              </a:ext>
            </a:extLst>
          </p:cNvPr>
          <p:cNvPicPr>
            <a:picLocks noChangeAspect="1"/>
          </p:cNvPicPr>
          <p:nvPr/>
        </p:nvPicPr>
        <p:blipFill>
          <a:blip r:embed="rId2"/>
          <a:srcRect t="50000" r="50000"/>
          <a:stretch>
            <a:fillRect/>
          </a:stretch>
        </p:blipFill>
        <p:spPr>
          <a:xfrm>
            <a:off x="9030995" y="1"/>
            <a:ext cx="3161004" cy="3161007"/>
          </a:xfrm>
          <a:custGeom>
            <a:avLst/>
            <a:gdLst>
              <a:gd name="connsiteX0" fmla="*/ 0 w 3161004"/>
              <a:gd name="connsiteY0" fmla="*/ 0 h 3161007"/>
              <a:gd name="connsiteX1" fmla="*/ 3161004 w 3161004"/>
              <a:gd name="connsiteY1" fmla="*/ 0 h 3161007"/>
              <a:gd name="connsiteX2" fmla="*/ 3161004 w 3161004"/>
              <a:gd name="connsiteY2" fmla="*/ 3161007 h 3161007"/>
              <a:gd name="connsiteX3" fmla="*/ 0 w 3161004"/>
              <a:gd name="connsiteY3" fmla="*/ 3161007 h 3161007"/>
            </a:gdLst>
            <a:ahLst/>
            <a:cxnLst>
              <a:cxn ang="0">
                <a:pos x="connsiteX0" y="connsiteY0"/>
              </a:cxn>
              <a:cxn ang="0">
                <a:pos x="connsiteX1" y="connsiteY1"/>
              </a:cxn>
              <a:cxn ang="0">
                <a:pos x="connsiteX2" y="connsiteY2"/>
              </a:cxn>
              <a:cxn ang="0">
                <a:pos x="connsiteX3" y="connsiteY3"/>
              </a:cxn>
            </a:cxnLst>
            <a:rect l="l" t="t" r="r" b="b"/>
            <a:pathLst>
              <a:path w="3161004" h="3161007">
                <a:moveTo>
                  <a:pt x="0" y="0"/>
                </a:moveTo>
                <a:lnTo>
                  <a:pt x="3161004" y="0"/>
                </a:lnTo>
                <a:lnTo>
                  <a:pt x="3161004" y="3161007"/>
                </a:lnTo>
                <a:lnTo>
                  <a:pt x="0" y="3161007"/>
                </a:lnTo>
                <a:close/>
              </a:path>
            </a:pathLst>
          </a:custGeom>
        </p:spPr>
      </p:pic>
      <p:sp>
        <p:nvSpPr>
          <p:cNvPr id="10" name="Title 1">
            <a:extLst>
              <a:ext uri="{FF2B5EF4-FFF2-40B4-BE49-F238E27FC236}">
                <a16:creationId xmlns:a16="http://schemas.microsoft.com/office/drawing/2014/main" id="{4B9A47D2-7C06-3E47-802E-BD98760204B1}"/>
              </a:ext>
            </a:extLst>
          </p:cNvPr>
          <p:cNvSpPr>
            <a:spLocks noGrp="1"/>
          </p:cNvSpPr>
          <p:nvPr>
            <p:ph type="title" hasCustomPrompt="1"/>
          </p:nvPr>
        </p:nvSpPr>
        <p:spPr>
          <a:xfrm>
            <a:off x="583875" y="1358403"/>
            <a:ext cx="8795795" cy="3486974"/>
          </a:xfrm>
        </p:spPr>
        <p:txBody>
          <a:bodyPr anchor="t">
            <a:noAutofit/>
          </a:bodyPr>
          <a:lstStyle>
            <a:lvl1pPr>
              <a:defRPr>
                <a:solidFill>
                  <a:schemeClr val="accent3"/>
                </a:solidFill>
              </a:defRPr>
            </a:lvl1pPr>
          </a:lstStyle>
          <a:p>
            <a:r>
              <a:rPr lang="en-US"/>
              <a:t>Add quote text here Add quote text here Add quote text here Add quote text here Add quote text here</a:t>
            </a:r>
          </a:p>
        </p:txBody>
      </p:sp>
    </p:spTree>
    <p:extLst>
      <p:ext uri="{BB962C8B-B14F-4D97-AF65-F5344CB8AC3E}">
        <p14:creationId xmlns:p14="http://schemas.microsoft.com/office/powerpoint/2010/main" val="3808736379"/>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2" pos="2561">
          <p15:clr>
            <a:srgbClr val="A4A3A4"/>
          </p15:clr>
        </p15:guide>
        <p15:guide id="13" pos="2744">
          <p15:clr>
            <a:srgbClr val="A4A3A4"/>
          </p15:clr>
        </p15:guide>
        <p15:guide id="20" pos="4937">
          <p15:clr>
            <a:srgbClr val="A4A3A4"/>
          </p15:clr>
        </p15:guide>
        <p15:guide id="21" pos="5120">
          <p15:clr>
            <a:srgbClr val="A4A3A4"/>
          </p15:clr>
        </p15:guide>
        <p15:guide id="22" pos="2682">
          <p15:clr>
            <a:srgbClr val="F26B43"/>
          </p15:clr>
        </p15:guide>
        <p15:guide id="23" pos="4998">
          <p15:clr>
            <a:srgbClr val="F26B43"/>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Quote slide_2">
    <p:bg>
      <p:bgRef idx="1001">
        <a:schemeClr val="bg2"/>
      </p:bgRef>
    </p:bg>
    <p:spTree>
      <p:nvGrpSpPr>
        <p:cNvPr id="1" name=""/>
        <p:cNvGrpSpPr/>
        <p:nvPr/>
      </p:nvGrpSpPr>
      <p:grpSpPr>
        <a:xfrm>
          <a:off x="0" y="0"/>
          <a:ext cx="0" cy="0"/>
          <a:chOff x="0" y="0"/>
          <a:chExt cx="0" cy="0"/>
        </a:xfrm>
      </p:grpSpPr>
      <p:sp>
        <p:nvSpPr>
          <p:cNvPr id="8" name="Text Placeholder 3">
            <a:extLst>
              <a:ext uri="{FF2B5EF4-FFF2-40B4-BE49-F238E27FC236}">
                <a16:creationId xmlns:a16="http://schemas.microsoft.com/office/drawing/2014/main" id="{DD89A49A-58E0-6646-8574-0B0729961CFB}"/>
              </a:ext>
            </a:extLst>
          </p:cNvPr>
          <p:cNvSpPr>
            <a:spLocks noGrp="1"/>
          </p:cNvSpPr>
          <p:nvPr>
            <p:ph type="body" sz="quarter" idx="18" hasCustomPrompt="1"/>
          </p:nvPr>
        </p:nvSpPr>
        <p:spPr>
          <a:xfrm>
            <a:off x="5312849" y="3779493"/>
            <a:ext cx="5795963" cy="276999"/>
          </a:xfrm>
        </p:spPr>
        <p:txBody>
          <a:bodyPr/>
          <a:lstStyle>
            <a:lvl1pPr marL="0" indent="0" algn="l">
              <a:spcBef>
                <a:spcPts val="0"/>
              </a:spcBef>
              <a:buNone/>
              <a:defRPr sz="1800">
                <a:solidFill>
                  <a:schemeClr val="tx1"/>
                </a:solidFill>
                <a:latin typeface="+mj-lt"/>
              </a:defRPr>
            </a:lvl1pPr>
          </a:lstStyle>
          <a:p>
            <a:pPr lvl="0"/>
            <a:r>
              <a:rPr lang="en-US"/>
              <a:t>Name attribute</a:t>
            </a:r>
          </a:p>
        </p:txBody>
      </p:sp>
      <p:sp>
        <p:nvSpPr>
          <p:cNvPr id="9" name="Text Placeholder 3">
            <a:extLst>
              <a:ext uri="{FF2B5EF4-FFF2-40B4-BE49-F238E27FC236}">
                <a16:creationId xmlns:a16="http://schemas.microsoft.com/office/drawing/2014/main" id="{53C890AF-C449-E34D-86FC-4BE82A41ED0D}"/>
              </a:ext>
            </a:extLst>
          </p:cNvPr>
          <p:cNvSpPr>
            <a:spLocks noGrp="1"/>
          </p:cNvSpPr>
          <p:nvPr>
            <p:ph type="body" sz="quarter" idx="20" hasCustomPrompt="1"/>
          </p:nvPr>
        </p:nvSpPr>
        <p:spPr>
          <a:xfrm>
            <a:off x="5312849" y="4077072"/>
            <a:ext cx="5795963" cy="215444"/>
          </a:xfrm>
        </p:spPr>
        <p:txBody>
          <a:bodyPr/>
          <a:lstStyle>
            <a:lvl1pPr marL="0" indent="0" algn="l">
              <a:spcBef>
                <a:spcPts val="0"/>
              </a:spcBef>
              <a:buNone/>
              <a:defRPr sz="1400">
                <a:solidFill>
                  <a:schemeClr val="tx1"/>
                </a:solidFill>
                <a:latin typeface="+mn-lt"/>
              </a:defRPr>
            </a:lvl1pPr>
          </a:lstStyle>
          <a:p>
            <a:pPr lvl="0"/>
            <a:r>
              <a:rPr lang="en-US"/>
              <a:t>Job title or another attribute</a:t>
            </a:r>
          </a:p>
        </p:txBody>
      </p:sp>
      <p:sp>
        <p:nvSpPr>
          <p:cNvPr id="10" name="Title 1">
            <a:extLst>
              <a:ext uri="{FF2B5EF4-FFF2-40B4-BE49-F238E27FC236}">
                <a16:creationId xmlns:a16="http://schemas.microsoft.com/office/drawing/2014/main" id="{4B9A47D2-7C06-3E47-802E-BD98760204B1}"/>
              </a:ext>
            </a:extLst>
          </p:cNvPr>
          <p:cNvSpPr>
            <a:spLocks noGrp="1"/>
          </p:cNvSpPr>
          <p:nvPr>
            <p:ph type="title" hasCustomPrompt="1"/>
          </p:nvPr>
        </p:nvSpPr>
        <p:spPr>
          <a:xfrm>
            <a:off x="5312849" y="1524000"/>
            <a:ext cx="6293363" cy="2163643"/>
          </a:xfrm>
        </p:spPr>
        <p:txBody>
          <a:bodyPr anchor="b"/>
          <a:lstStyle>
            <a:lvl1pPr>
              <a:defRPr>
                <a:solidFill>
                  <a:schemeClr val="accent3"/>
                </a:solidFill>
              </a:defRPr>
            </a:lvl1pPr>
          </a:lstStyle>
          <a:p>
            <a:r>
              <a:rPr lang="en-US"/>
              <a:t>Add quote text here Add quote text here Add quote text here Add quote text here Add quote text here</a:t>
            </a:r>
          </a:p>
        </p:txBody>
      </p:sp>
      <p:sp>
        <p:nvSpPr>
          <p:cNvPr id="6" name="Oval 5">
            <a:extLst>
              <a:ext uri="{FF2B5EF4-FFF2-40B4-BE49-F238E27FC236}">
                <a16:creationId xmlns:a16="http://schemas.microsoft.com/office/drawing/2014/main" id="{DB02D28D-F6AF-4BFD-A0A7-40F37A858FBF}"/>
              </a:ext>
            </a:extLst>
          </p:cNvPr>
          <p:cNvSpPr/>
          <p:nvPr/>
        </p:nvSpPr>
        <p:spPr bwMode="auto">
          <a:xfrm>
            <a:off x="320118" y="1075038"/>
            <a:ext cx="4707922" cy="4707924"/>
          </a:xfrm>
          <a:prstGeom prst="ellipse">
            <a:avLst/>
          </a:prstGeom>
          <a:solidFill>
            <a:schemeClr val="accent1">
              <a:alpha val="40000"/>
            </a:schemeClr>
          </a:solidFill>
          <a:ln>
            <a:no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cs typeface="Segoe UI" pitchFamily="34" charset="0"/>
            </a:endParaRPr>
          </a:p>
        </p:txBody>
      </p:sp>
      <p:sp>
        <p:nvSpPr>
          <p:cNvPr id="7" name="Oval 6">
            <a:extLst>
              <a:ext uri="{FF2B5EF4-FFF2-40B4-BE49-F238E27FC236}">
                <a16:creationId xmlns:a16="http://schemas.microsoft.com/office/drawing/2014/main" id="{809BBDC8-1E2E-4A21-9E89-200A2198E484}"/>
              </a:ext>
            </a:extLst>
          </p:cNvPr>
          <p:cNvSpPr/>
          <p:nvPr/>
        </p:nvSpPr>
        <p:spPr bwMode="auto">
          <a:xfrm>
            <a:off x="604927" y="1359847"/>
            <a:ext cx="4138306" cy="4138307"/>
          </a:xfrm>
          <a:prstGeom prst="ellipse">
            <a:avLst/>
          </a:prstGeom>
          <a:solidFill>
            <a:schemeClr val="accent1">
              <a:alpha val="40000"/>
            </a:schemeClr>
          </a:solidFill>
          <a:ln>
            <a:no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cs typeface="Segoe UI" pitchFamily="34" charset="0"/>
            </a:endParaRPr>
          </a:p>
        </p:txBody>
      </p:sp>
      <p:sp>
        <p:nvSpPr>
          <p:cNvPr id="11" name="Oval 10">
            <a:extLst>
              <a:ext uri="{FF2B5EF4-FFF2-40B4-BE49-F238E27FC236}">
                <a16:creationId xmlns:a16="http://schemas.microsoft.com/office/drawing/2014/main" id="{FDFA60CB-1FA3-4BDB-BF63-E84B1C9FC00C}"/>
              </a:ext>
            </a:extLst>
          </p:cNvPr>
          <p:cNvSpPr/>
          <p:nvPr/>
        </p:nvSpPr>
        <p:spPr bwMode="auto">
          <a:xfrm>
            <a:off x="956681" y="1711600"/>
            <a:ext cx="3434797" cy="3434799"/>
          </a:xfrm>
          <a:prstGeom prst="ellipse">
            <a:avLst/>
          </a:prstGeom>
          <a:noFill/>
          <a:ln w="28575">
            <a:solidFill>
              <a:schemeClr val="accent3"/>
            </a:solid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cs typeface="Segoe UI" pitchFamily="34" charset="0"/>
            </a:endParaRPr>
          </a:p>
        </p:txBody>
      </p:sp>
      <p:sp>
        <p:nvSpPr>
          <p:cNvPr id="18" name="Picture Placeholder">
            <a:extLst>
              <a:ext uri="{FF2B5EF4-FFF2-40B4-BE49-F238E27FC236}">
                <a16:creationId xmlns:a16="http://schemas.microsoft.com/office/drawing/2014/main" id="{0E6219F2-E8B8-4D2E-B4CD-5E38CC2632E4}"/>
              </a:ext>
            </a:extLst>
          </p:cNvPr>
          <p:cNvSpPr>
            <a:spLocks noGrp="1"/>
          </p:cNvSpPr>
          <p:nvPr>
            <p:ph type="pic" sz="quarter" idx="13" hasCustomPrompt="1"/>
          </p:nvPr>
        </p:nvSpPr>
        <p:spPr bwMode="ltGray">
          <a:xfrm>
            <a:off x="1105927" y="1875120"/>
            <a:ext cx="3136305" cy="3107760"/>
          </a:xfrm>
          <a:prstGeom prst="ellipse">
            <a:avLst/>
          </a:prstGeom>
          <a:blipFill>
            <a:blip r:embed="rId2"/>
            <a:stretch>
              <a:fillRect/>
            </a:stretch>
          </a:blipFill>
        </p:spPr>
        <p:txBody>
          <a:bodyPr lIns="0" tIns="0" rIns="0" bIns="0" anchor="ctr" anchorCtr="0">
            <a:noAutofit/>
          </a:bodyPr>
          <a:lstStyle>
            <a:lvl1pPr marL="0" indent="0" algn="ctr">
              <a:lnSpc>
                <a:spcPct val="100000"/>
              </a:lnSpc>
              <a:buNone/>
              <a:defRPr sz="1600" b="0">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Tree>
    <p:extLst>
      <p:ext uri="{BB962C8B-B14F-4D97-AF65-F5344CB8AC3E}">
        <p14:creationId xmlns:p14="http://schemas.microsoft.com/office/powerpoint/2010/main" val="2383439942"/>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2" pos="2561">
          <p15:clr>
            <a:srgbClr val="A4A3A4"/>
          </p15:clr>
        </p15:guide>
        <p15:guide id="13" pos="2736">
          <p15:clr>
            <a:srgbClr val="A4A3A4"/>
          </p15:clr>
        </p15:guide>
        <p15:guide id="20" pos="4944">
          <p15:clr>
            <a:srgbClr val="A4A3A4"/>
          </p15:clr>
        </p15:guide>
        <p15:guide id="21" pos="5120">
          <p15:clr>
            <a:srgbClr val="A4A3A4"/>
          </p15:clr>
        </p15:guide>
        <p15:guide id="22" pos="2682">
          <p15:clr>
            <a:srgbClr val="F26B43"/>
          </p15:clr>
        </p15:guide>
        <p15:guide id="23" pos="5016">
          <p15:clr>
            <a:srgbClr val="F26B43"/>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Quote slide_3">
    <p:bg>
      <p:bgRef idx="1001">
        <a:schemeClr val="bg1"/>
      </p:bgRef>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9F65E91-FAFD-244C-A86D-629BF5974C9C}"/>
              </a:ext>
            </a:extLst>
          </p:cNvPr>
          <p:cNvSpPr>
            <a:spLocks noGrp="1"/>
          </p:cNvSpPr>
          <p:nvPr>
            <p:ph type="title" hasCustomPrompt="1"/>
          </p:nvPr>
        </p:nvSpPr>
        <p:spPr>
          <a:xfrm>
            <a:off x="5265057" y="1250497"/>
            <a:ext cx="6344331" cy="553998"/>
          </a:xfrm>
        </p:spPr>
        <p:txBody>
          <a:bodyPr anchor="t"/>
          <a:lstStyle>
            <a:lvl1pPr>
              <a:defRPr>
                <a:solidFill>
                  <a:schemeClr val="tx1"/>
                </a:solidFill>
              </a:defRPr>
            </a:lvl1pPr>
          </a:lstStyle>
          <a:p>
            <a:r>
              <a:rPr lang="en-US"/>
              <a:t>Add quote text here</a:t>
            </a:r>
          </a:p>
        </p:txBody>
      </p:sp>
      <p:sp>
        <p:nvSpPr>
          <p:cNvPr id="8" name="Rectangle 7">
            <a:extLst>
              <a:ext uri="{FF2B5EF4-FFF2-40B4-BE49-F238E27FC236}">
                <a16:creationId xmlns:a16="http://schemas.microsoft.com/office/drawing/2014/main" id="{54CF06FC-93D1-4F79-A171-615C01C38F51}"/>
              </a:ext>
            </a:extLst>
          </p:cNvPr>
          <p:cNvSpPr/>
          <p:nvPr/>
        </p:nvSpPr>
        <p:spPr bwMode="auto">
          <a:xfrm>
            <a:off x="1" y="5226503"/>
            <a:ext cx="12192000" cy="1631497"/>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4" name="Text Placeholder 3">
            <a:extLst>
              <a:ext uri="{FF2B5EF4-FFF2-40B4-BE49-F238E27FC236}">
                <a16:creationId xmlns:a16="http://schemas.microsoft.com/office/drawing/2014/main" id="{549D697E-24D0-AB42-8E18-256C047E4063}"/>
              </a:ext>
            </a:extLst>
          </p:cNvPr>
          <p:cNvSpPr>
            <a:spLocks noGrp="1"/>
          </p:cNvSpPr>
          <p:nvPr>
            <p:ph type="body" sz="quarter" idx="18" hasCustomPrompt="1"/>
          </p:nvPr>
        </p:nvSpPr>
        <p:spPr>
          <a:xfrm>
            <a:off x="8129814" y="5469003"/>
            <a:ext cx="3478213" cy="276999"/>
          </a:xfrm>
        </p:spPr>
        <p:txBody>
          <a:bodyPr/>
          <a:lstStyle>
            <a:lvl1pPr marL="0" indent="0" algn="r">
              <a:spcBef>
                <a:spcPts val="0"/>
              </a:spcBef>
              <a:buNone/>
              <a:defRPr sz="1800">
                <a:solidFill>
                  <a:schemeClr val="tx1"/>
                </a:solidFill>
                <a:latin typeface="+mj-lt"/>
              </a:defRPr>
            </a:lvl1pPr>
          </a:lstStyle>
          <a:p>
            <a:pPr lvl="0"/>
            <a:r>
              <a:rPr lang="en-US"/>
              <a:t>Name attribute</a:t>
            </a:r>
          </a:p>
        </p:txBody>
      </p:sp>
      <p:sp>
        <p:nvSpPr>
          <p:cNvPr id="6" name="Text Placeholder 3">
            <a:extLst>
              <a:ext uri="{FF2B5EF4-FFF2-40B4-BE49-F238E27FC236}">
                <a16:creationId xmlns:a16="http://schemas.microsoft.com/office/drawing/2014/main" id="{BA94D27E-F2D3-4E43-B280-E6CF5DAAF0EF}"/>
              </a:ext>
            </a:extLst>
          </p:cNvPr>
          <p:cNvSpPr>
            <a:spLocks noGrp="1"/>
          </p:cNvSpPr>
          <p:nvPr>
            <p:ph type="body" sz="quarter" idx="20" hasCustomPrompt="1"/>
          </p:nvPr>
        </p:nvSpPr>
        <p:spPr>
          <a:xfrm>
            <a:off x="8129814" y="5911725"/>
            <a:ext cx="3478213" cy="215444"/>
          </a:xfrm>
        </p:spPr>
        <p:txBody>
          <a:bodyPr/>
          <a:lstStyle>
            <a:lvl1pPr marL="0" indent="0" algn="r">
              <a:spcBef>
                <a:spcPts val="0"/>
              </a:spcBef>
              <a:buNone/>
              <a:defRPr sz="1400">
                <a:solidFill>
                  <a:schemeClr val="tx1"/>
                </a:solidFill>
                <a:latin typeface="+mn-lt"/>
              </a:defRPr>
            </a:lvl1pPr>
          </a:lstStyle>
          <a:p>
            <a:pPr lvl="0"/>
            <a:r>
              <a:rPr lang="en-US"/>
              <a:t>Job title or another attribute</a:t>
            </a:r>
          </a:p>
        </p:txBody>
      </p:sp>
      <p:pic>
        <p:nvPicPr>
          <p:cNvPr id="23" name="Picture 22">
            <a:extLst>
              <a:ext uri="{FF2B5EF4-FFF2-40B4-BE49-F238E27FC236}">
                <a16:creationId xmlns:a16="http://schemas.microsoft.com/office/drawing/2014/main" id="{E68E6909-64D2-4D35-8474-263D55EA37A3}"/>
              </a:ext>
            </a:extLst>
          </p:cNvPr>
          <p:cNvPicPr>
            <a:picLocks noChangeAspect="1"/>
          </p:cNvPicPr>
          <p:nvPr/>
        </p:nvPicPr>
        <p:blipFill>
          <a:blip r:embed="rId2"/>
          <a:srcRect l="24473" t="9263"/>
          <a:stretch>
            <a:fillRect/>
          </a:stretch>
        </p:blipFill>
        <p:spPr>
          <a:xfrm>
            <a:off x="0" y="0"/>
            <a:ext cx="4949884" cy="5952242"/>
          </a:xfrm>
          <a:custGeom>
            <a:avLst/>
            <a:gdLst>
              <a:gd name="connsiteX0" fmla="*/ 0 w 4949884"/>
              <a:gd name="connsiteY0" fmla="*/ 0 h 5952242"/>
              <a:gd name="connsiteX1" fmla="*/ 4949884 w 4949884"/>
              <a:gd name="connsiteY1" fmla="*/ 0 h 5952242"/>
              <a:gd name="connsiteX2" fmla="*/ 4949884 w 4949884"/>
              <a:gd name="connsiteY2" fmla="*/ 5952242 h 5952242"/>
              <a:gd name="connsiteX3" fmla="*/ 0 w 4949884"/>
              <a:gd name="connsiteY3" fmla="*/ 5952242 h 5952242"/>
            </a:gdLst>
            <a:ahLst/>
            <a:cxnLst>
              <a:cxn ang="0">
                <a:pos x="connsiteX0" y="connsiteY0"/>
              </a:cxn>
              <a:cxn ang="0">
                <a:pos x="connsiteX1" y="connsiteY1"/>
              </a:cxn>
              <a:cxn ang="0">
                <a:pos x="connsiteX2" y="connsiteY2"/>
              </a:cxn>
              <a:cxn ang="0">
                <a:pos x="connsiteX3" y="connsiteY3"/>
              </a:cxn>
            </a:cxnLst>
            <a:rect l="l" t="t" r="r" b="b"/>
            <a:pathLst>
              <a:path w="4949884" h="5952242">
                <a:moveTo>
                  <a:pt x="0" y="0"/>
                </a:moveTo>
                <a:lnTo>
                  <a:pt x="4949884" y="0"/>
                </a:lnTo>
                <a:lnTo>
                  <a:pt x="4949884" y="5952242"/>
                </a:lnTo>
                <a:lnTo>
                  <a:pt x="0" y="5952242"/>
                </a:lnTo>
                <a:close/>
              </a:path>
            </a:pathLst>
          </a:custGeom>
        </p:spPr>
      </p:pic>
      <p:grpSp>
        <p:nvGrpSpPr>
          <p:cNvPr id="9" name="Group 8">
            <a:extLst>
              <a:ext uri="{FF2B5EF4-FFF2-40B4-BE49-F238E27FC236}">
                <a16:creationId xmlns:a16="http://schemas.microsoft.com/office/drawing/2014/main" id="{AACDFA89-AC6F-4560-AF20-CC53B00611B2}"/>
              </a:ext>
            </a:extLst>
          </p:cNvPr>
          <p:cNvGrpSpPr/>
          <p:nvPr/>
        </p:nvGrpSpPr>
        <p:grpSpPr>
          <a:xfrm>
            <a:off x="5265057" y="585788"/>
            <a:ext cx="800820" cy="534628"/>
            <a:chOff x="415600" y="1086297"/>
            <a:chExt cx="800820" cy="534628"/>
          </a:xfrm>
          <a:solidFill>
            <a:schemeClr val="accent1"/>
          </a:solidFill>
        </p:grpSpPr>
        <p:sp>
          <p:nvSpPr>
            <p:cNvPr id="10" name="Freeform: Shape 9">
              <a:extLst>
                <a:ext uri="{FF2B5EF4-FFF2-40B4-BE49-F238E27FC236}">
                  <a16:creationId xmlns:a16="http://schemas.microsoft.com/office/drawing/2014/main" id="{EA62064D-BB7D-4C3B-9C90-5C30AE067098}"/>
                </a:ext>
              </a:extLst>
            </p:cNvPr>
            <p:cNvSpPr/>
            <p:nvPr/>
          </p:nvSpPr>
          <p:spPr>
            <a:xfrm>
              <a:off x="415600" y="1086297"/>
              <a:ext cx="390007" cy="534628"/>
            </a:xfrm>
            <a:custGeom>
              <a:avLst/>
              <a:gdLst>
                <a:gd name="connsiteX0" fmla="*/ 390007 w 390007"/>
                <a:gd name="connsiteY0" fmla="*/ 194472 h 534628"/>
                <a:gd name="connsiteX1" fmla="*/ 195535 w 390007"/>
                <a:gd name="connsiteY1" fmla="*/ 0 h 534628"/>
                <a:gd name="connsiteX2" fmla="*/ 1063 w 390007"/>
                <a:gd name="connsiteY2" fmla="*/ 191091 h 534628"/>
                <a:gd name="connsiteX3" fmla="*/ 261858 w 390007"/>
                <a:gd name="connsiteY3" fmla="*/ 534629 h 534628"/>
                <a:gd name="connsiteX4" fmla="*/ 168732 w 390007"/>
                <a:gd name="connsiteY4" fmla="*/ 386810 h 534628"/>
                <a:gd name="connsiteX5" fmla="*/ 195535 w 390007"/>
                <a:gd name="connsiteY5" fmla="*/ 388944 h 534628"/>
                <a:gd name="connsiteX6" fmla="*/ 390007 w 390007"/>
                <a:gd name="connsiteY6" fmla="*/ 194472 h 534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0007" h="534628">
                  <a:moveTo>
                    <a:pt x="390007" y="194472"/>
                  </a:moveTo>
                  <a:cubicBezTo>
                    <a:pt x="390007" y="87068"/>
                    <a:pt x="302949" y="0"/>
                    <a:pt x="195535" y="0"/>
                  </a:cubicBezTo>
                  <a:cubicBezTo>
                    <a:pt x="88122" y="0"/>
                    <a:pt x="10160" y="84068"/>
                    <a:pt x="1063" y="191091"/>
                  </a:cubicBezTo>
                  <a:cubicBezTo>
                    <a:pt x="-12824" y="354397"/>
                    <a:pt x="111239" y="491128"/>
                    <a:pt x="261858" y="534629"/>
                  </a:cubicBezTo>
                  <a:cubicBezTo>
                    <a:pt x="210518" y="503587"/>
                    <a:pt x="174704" y="449599"/>
                    <a:pt x="168732" y="386810"/>
                  </a:cubicBezTo>
                  <a:cubicBezTo>
                    <a:pt x="177523" y="388058"/>
                    <a:pt x="186420" y="388944"/>
                    <a:pt x="195535" y="388944"/>
                  </a:cubicBezTo>
                  <a:cubicBezTo>
                    <a:pt x="302949" y="388944"/>
                    <a:pt x="390007" y="301885"/>
                    <a:pt x="390007" y="194472"/>
                  </a:cubicBez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52B98C00-3588-4920-9ADD-EF3F7235A5D5}"/>
                </a:ext>
              </a:extLst>
            </p:cNvPr>
            <p:cNvSpPr/>
            <p:nvPr/>
          </p:nvSpPr>
          <p:spPr>
            <a:xfrm>
              <a:off x="826394" y="1086297"/>
              <a:ext cx="390026" cy="534628"/>
            </a:xfrm>
            <a:custGeom>
              <a:avLst/>
              <a:gdLst>
                <a:gd name="connsiteX0" fmla="*/ 390026 w 390026"/>
                <a:gd name="connsiteY0" fmla="*/ 194472 h 534628"/>
                <a:gd name="connsiteX1" fmla="*/ 195545 w 390026"/>
                <a:gd name="connsiteY1" fmla="*/ 0 h 534628"/>
                <a:gd name="connsiteX2" fmla="*/ 1063 w 390026"/>
                <a:gd name="connsiteY2" fmla="*/ 191091 h 534628"/>
                <a:gd name="connsiteX3" fmla="*/ 261867 w 390026"/>
                <a:gd name="connsiteY3" fmla="*/ 534629 h 534628"/>
                <a:gd name="connsiteX4" fmla="*/ 168741 w 390026"/>
                <a:gd name="connsiteY4" fmla="*/ 386810 h 534628"/>
                <a:gd name="connsiteX5" fmla="*/ 195545 w 390026"/>
                <a:gd name="connsiteY5" fmla="*/ 388944 h 534628"/>
                <a:gd name="connsiteX6" fmla="*/ 390026 w 390026"/>
                <a:gd name="connsiteY6" fmla="*/ 194472 h 534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0026" h="534628">
                  <a:moveTo>
                    <a:pt x="390026" y="194472"/>
                  </a:moveTo>
                  <a:cubicBezTo>
                    <a:pt x="390026" y="87068"/>
                    <a:pt x="302968" y="0"/>
                    <a:pt x="195545" y="0"/>
                  </a:cubicBezTo>
                  <a:cubicBezTo>
                    <a:pt x="88141" y="0"/>
                    <a:pt x="10169" y="84068"/>
                    <a:pt x="1063" y="191091"/>
                  </a:cubicBezTo>
                  <a:cubicBezTo>
                    <a:pt x="-12824" y="354397"/>
                    <a:pt x="111239" y="491128"/>
                    <a:pt x="261867" y="534629"/>
                  </a:cubicBezTo>
                  <a:cubicBezTo>
                    <a:pt x="210527" y="503587"/>
                    <a:pt x="174723" y="449599"/>
                    <a:pt x="168741" y="386810"/>
                  </a:cubicBezTo>
                  <a:cubicBezTo>
                    <a:pt x="177533" y="388058"/>
                    <a:pt x="186439" y="388944"/>
                    <a:pt x="195545" y="388944"/>
                  </a:cubicBezTo>
                  <a:cubicBezTo>
                    <a:pt x="302968" y="388944"/>
                    <a:pt x="390026" y="301885"/>
                    <a:pt x="390026" y="194472"/>
                  </a:cubicBezTo>
                  <a:close/>
                </a:path>
              </a:pathLst>
            </a:custGeom>
            <a:grpFill/>
            <a:ln w="9525" cap="flat">
              <a:noFill/>
              <a:prstDash val="solid"/>
              <a:miter/>
            </a:ln>
          </p:spPr>
          <p:txBody>
            <a:bodyPr rtlCol="0" anchor="ctr"/>
            <a:lstStyle/>
            <a:p>
              <a:endParaRPr lang="en-US"/>
            </a:p>
          </p:txBody>
        </p:sp>
      </p:grpSp>
      <p:sp>
        <p:nvSpPr>
          <p:cNvPr id="12" name="Freeform: Shape 11">
            <a:extLst>
              <a:ext uri="{FF2B5EF4-FFF2-40B4-BE49-F238E27FC236}">
                <a16:creationId xmlns:a16="http://schemas.microsoft.com/office/drawing/2014/main" id="{DD94CF74-C705-4A7A-977D-53501A75DB5C}"/>
              </a:ext>
            </a:extLst>
          </p:cNvPr>
          <p:cNvSpPr/>
          <p:nvPr/>
        </p:nvSpPr>
        <p:spPr>
          <a:xfrm>
            <a:off x="5305538" y="585788"/>
            <a:ext cx="390007" cy="534628"/>
          </a:xfrm>
          <a:custGeom>
            <a:avLst/>
            <a:gdLst>
              <a:gd name="connsiteX0" fmla="*/ 390007 w 390007"/>
              <a:gd name="connsiteY0" fmla="*/ 194472 h 534628"/>
              <a:gd name="connsiteX1" fmla="*/ 195535 w 390007"/>
              <a:gd name="connsiteY1" fmla="*/ 0 h 534628"/>
              <a:gd name="connsiteX2" fmla="*/ 1063 w 390007"/>
              <a:gd name="connsiteY2" fmla="*/ 191091 h 534628"/>
              <a:gd name="connsiteX3" fmla="*/ 261858 w 390007"/>
              <a:gd name="connsiteY3" fmla="*/ 534629 h 534628"/>
              <a:gd name="connsiteX4" fmla="*/ 168732 w 390007"/>
              <a:gd name="connsiteY4" fmla="*/ 386810 h 534628"/>
              <a:gd name="connsiteX5" fmla="*/ 195535 w 390007"/>
              <a:gd name="connsiteY5" fmla="*/ 388944 h 534628"/>
              <a:gd name="connsiteX6" fmla="*/ 390007 w 390007"/>
              <a:gd name="connsiteY6" fmla="*/ 194472 h 534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0007" h="534628">
                <a:moveTo>
                  <a:pt x="390007" y="194472"/>
                </a:moveTo>
                <a:cubicBezTo>
                  <a:pt x="390007" y="87068"/>
                  <a:pt x="302949" y="0"/>
                  <a:pt x="195535" y="0"/>
                </a:cubicBezTo>
                <a:cubicBezTo>
                  <a:pt x="88122" y="0"/>
                  <a:pt x="10160" y="84068"/>
                  <a:pt x="1063" y="191091"/>
                </a:cubicBezTo>
                <a:cubicBezTo>
                  <a:pt x="-12824" y="354397"/>
                  <a:pt x="111239" y="491128"/>
                  <a:pt x="261858" y="534629"/>
                </a:cubicBezTo>
                <a:cubicBezTo>
                  <a:pt x="210518" y="503587"/>
                  <a:pt x="174704" y="449599"/>
                  <a:pt x="168732" y="386810"/>
                </a:cubicBezTo>
                <a:cubicBezTo>
                  <a:pt x="177523" y="388058"/>
                  <a:pt x="186420" y="388944"/>
                  <a:pt x="195535" y="388944"/>
                </a:cubicBezTo>
                <a:cubicBezTo>
                  <a:pt x="302949" y="388944"/>
                  <a:pt x="390007" y="301885"/>
                  <a:pt x="390007" y="194472"/>
                </a:cubicBezTo>
                <a:close/>
              </a:path>
            </a:pathLst>
          </a:custGeom>
          <a:solidFill>
            <a:schemeClr val="accent1">
              <a:alpha val="30000"/>
            </a:schemeClr>
          </a:solid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7DBF2C1B-22BE-4472-B08C-72B7A237A009}"/>
              </a:ext>
            </a:extLst>
          </p:cNvPr>
          <p:cNvSpPr/>
          <p:nvPr/>
        </p:nvSpPr>
        <p:spPr>
          <a:xfrm>
            <a:off x="5716332" y="585788"/>
            <a:ext cx="390026" cy="534628"/>
          </a:xfrm>
          <a:custGeom>
            <a:avLst/>
            <a:gdLst>
              <a:gd name="connsiteX0" fmla="*/ 390026 w 390026"/>
              <a:gd name="connsiteY0" fmla="*/ 194472 h 534628"/>
              <a:gd name="connsiteX1" fmla="*/ 195545 w 390026"/>
              <a:gd name="connsiteY1" fmla="*/ 0 h 534628"/>
              <a:gd name="connsiteX2" fmla="*/ 1063 w 390026"/>
              <a:gd name="connsiteY2" fmla="*/ 191091 h 534628"/>
              <a:gd name="connsiteX3" fmla="*/ 261867 w 390026"/>
              <a:gd name="connsiteY3" fmla="*/ 534629 h 534628"/>
              <a:gd name="connsiteX4" fmla="*/ 168741 w 390026"/>
              <a:gd name="connsiteY4" fmla="*/ 386810 h 534628"/>
              <a:gd name="connsiteX5" fmla="*/ 195545 w 390026"/>
              <a:gd name="connsiteY5" fmla="*/ 388944 h 534628"/>
              <a:gd name="connsiteX6" fmla="*/ 390026 w 390026"/>
              <a:gd name="connsiteY6" fmla="*/ 194472 h 534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0026" h="534628">
                <a:moveTo>
                  <a:pt x="390026" y="194472"/>
                </a:moveTo>
                <a:cubicBezTo>
                  <a:pt x="390026" y="87068"/>
                  <a:pt x="302968" y="0"/>
                  <a:pt x="195545" y="0"/>
                </a:cubicBezTo>
                <a:cubicBezTo>
                  <a:pt x="88141" y="0"/>
                  <a:pt x="10169" y="84068"/>
                  <a:pt x="1063" y="191091"/>
                </a:cubicBezTo>
                <a:cubicBezTo>
                  <a:pt x="-12824" y="354397"/>
                  <a:pt x="111239" y="491128"/>
                  <a:pt x="261867" y="534629"/>
                </a:cubicBezTo>
                <a:cubicBezTo>
                  <a:pt x="210527" y="503587"/>
                  <a:pt x="174723" y="449599"/>
                  <a:pt x="168741" y="386810"/>
                </a:cubicBezTo>
                <a:cubicBezTo>
                  <a:pt x="177533" y="388058"/>
                  <a:pt x="186439" y="388944"/>
                  <a:pt x="195545" y="388944"/>
                </a:cubicBezTo>
                <a:cubicBezTo>
                  <a:pt x="302968" y="388944"/>
                  <a:pt x="390026" y="301885"/>
                  <a:pt x="390026" y="194472"/>
                </a:cubicBezTo>
                <a:close/>
              </a:path>
            </a:pathLst>
          </a:custGeom>
          <a:solidFill>
            <a:schemeClr val="accent1">
              <a:alpha val="30000"/>
            </a:schemeClr>
          </a:solidFill>
          <a:ln w="9525" cap="flat">
            <a:noFill/>
            <a:prstDash val="solid"/>
            <a:miter/>
          </a:ln>
        </p:spPr>
        <p:txBody>
          <a:bodyPr rtlCol="0" anchor="ctr"/>
          <a:lstStyle/>
          <a:p>
            <a:endParaRPr lang="en-US"/>
          </a:p>
        </p:txBody>
      </p:sp>
      <p:pic>
        <p:nvPicPr>
          <p:cNvPr id="28" name="Picture 27" descr="Icon&#10;&#10;Description automatically generated">
            <a:extLst>
              <a:ext uri="{FF2B5EF4-FFF2-40B4-BE49-F238E27FC236}">
                <a16:creationId xmlns:a16="http://schemas.microsoft.com/office/drawing/2014/main" id="{6B6D1A6A-1920-483C-88F3-F4D3C3A73EF4}"/>
              </a:ext>
            </a:extLst>
          </p:cNvPr>
          <p:cNvPicPr>
            <a:picLocks noChangeAspect="1"/>
          </p:cNvPicPr>
          <p:nvPr/>
        </p:nvPicPr>
        <p:blipFill rotWithShape="1">
          <a:blip r:embed="rId3"/>
          <a:srcRect l="21802" t="2043" r="8002" b="11510"/>
          <a:stretch/>
        </p:blipFill>
        <p:spPr>
          <a:xfrm>
            <a:off x="1" y="-8682"/>
            <a:ext cx="4353991" cy="5361982"/>
          </a:xfrm>
          <a:custGeom>
            <a:avLst/>
            <a:gdLst>
              <a:gd name="connsiteX0" fmla="*/ 1575399 w 4353991"/>
              <a:gd name="connsiteY0" fmla="*/ 1869 h 5361982"/>
              <a:gd name="connsiteX1" fmla="*/ 4276991 w 4353991"/>
              <a:gd name="connsiteY1" fmla="*/ 2045688 h 5361982"/>
              <a:gd name="connsiteX2" fmla="*/ 2308304 w 4353991"/>
              <a:gd name="connsiteY2" fmla="*/ 5284982 h 5361982"/>
              <a:gd name="connsiteX3" fmla="*/ 67747 w 4353991"/>
              <a:gd name="connsiteY3" fmla="*/ 4827603 h 5361982"/>
              <a:gd name="connsiteX4" fmla="*/ 0 w 4353991"/>
              <a:gd name="connsiteY4" fmla="*/ 4771756 h 5361982"/>
              <a:gd name="connsiteX5" fmla="*/ 0 w 4353991"/>
              <a:gd name="connsiteY5" fmla="*/ 589803 h 5361982"/>
              <a:gd name="connsiteX6" fmla="*/ 74031 w 4353991"/>
              <a:gd name="connsiteY6" fmla="*/ 528924 h 5361982"/>
              <a:gd name="connsiteX7" fmla="*/ 1037697 w 4353991"/>
              <a:gd name="connsiteY7" fmla="*/ 77001 h 5361982"/>
              <a:gd name="connsiteX8" fmla="*/ 1575399 w 4353991"/>
              <a:gd name="connsiteY8" fmla="*/ 1869 h 5361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53991" h="5361982">
                <a:moveTo>
                  <a:pt x="1575399" y="1869"/>
                </a:moveTo>
                <a:cubicBezTo>
                  <a:pt x="2821233" y="-44816"/>
                  <a:pt x="3969982" y="787312"/>
                  <a:pt x="4276991" y="2045688"/>
                </a:cubicBezTo>
                <a:cubicBezTo>
                  <a:pt x="4627860" y="3483832"/>
                  <a:pt x="3746449" y="4934114"/>
                  <a:pt x="2308304" y="5284982"/>
                </a:cubicBezTo>
                <a:cubicBezTo>
                  <a:pt x="1499348" y="5482346"/>
                  <a:pt x="686552" y="5289809"/>
                  <a:pt x="67747" y="4827603"/>
                </a:cubicBezTo>
                <a:lnTo>
                  <a:pt x="0" y="4771756"/>
                </a:lnTo>
                <a:lnTo>
                  <a:pt x="0" y="589803"/>
                </a:lnTo>
                <a:lnTo>
                  <a:pt x="74031" y="528924"/>
                </a:lnTo>
                <a:cubicBezTo>
                  <a:pt x="353420" y="321148"/>
                  <a:pt x="678160" y="164718"/>
                  <a:pt x="1037697" y="77001"/>
                </a:cubicBezTo>
                <a:cubicBezTo>
                  <a:pt x="1217465" y="33142"/>
                  <a:pt x="1397423" y="8538"/>
                  <a:pt x="1575399" y="1869"/>
                </a:cubicBezTo>
                <a:close/>
              </a:path>
            </a:pathLst>
          </a:custGeom>
        </p:spPr>
      </p:pic>
      <p:sp>
        <p:nvSpPr>
          <p:cNvPr id="25" name="Picture Placeholder 24">
            <a:extLst>
              <a:ext uri="{FF2B5EF4-FFF2-40B4-BE49-F238E27FC236}">
                <a16:creationId xmlns:a16="http://schemas.microsoft.com/office/drawing/2014/main" id="{3A7F0007-8091-40D6-B208-3AC8518C28C3}"/>
              </a:ext>
            </a:extLst>
          </p:cNvPr>
          <p:cNvSpPr>
            <a:spLocks noGrp="1"/>
          </p:cNvSpPr>
          <p:nvPr>
            <p:ph type="pic" sz="quarter" idx="21"/>
          </p:nvPr>
        </p:nvSpPr>
        <p:spPr>
          <a:xfrm>
            <a:off x="1" y="8682"/>
            <a:ext cx="4345310" cy="5344618"/>
          </a:xfrm>
          <a:custGeom>
            <a:avLst/>
            <a:gdLst>
              <a:gd name="connsiteX0" fmla="*/ 1673000 w 4345310"/>
              <a:gd name="connsiteY0" fmla="*/ 0 h 5344618"/>
              <a:gd name="connsiteX1" fmla="*/ 4345310 w 4345310"/>
              <a:gd name="connsiteY1" fmla="*/ 2672309 h 5344618"/>
              <a:gd name="connsiteX2" fmla="*/ 1673000 w 4345310"/>
              <a:gd name="connsiteY2" fmla="*/ 5344618 h 5344618"/>
              <a:gd name="connsiteX3" fmla="*/ 178886 w 4345310"/>
              <a:gd name="connsiteY3" fmla="*/ 4888230 h 5344618"/>
              <a:gd name="connsiteX4" fmla="*/ 0 w 4345310"/>
              <a:gd name="connsiteY4" fmla="*/ 4754461 h 5344618"/>
              <a:gd name="connsiteX5" fmla="*/ 0 w 4345310"/>
              <a:gd name="connsiteY5" fmla="*/ 590157 h 5344618"/>
              <a:gd name="connsiteX6" fmla="*/ 178886 w 4345310"/>
              <a:gd name="connsiteY6" fmla="*/ 456389 h 5344618"/>
              <a:gd name="connsiteX7" fmla="*/ 1673000 w 4345310"/>
              <a:gd name="connsiteY7" fmla="*/ 0 h 5344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45310" h="5344618">
                <a:moveTo>
                  <a:pt x="1673000" y="0"/>
                </a:moveTo>
                <a:cubicBezTo>
                  <a:pt x="3148876" y="0"/>
                  <a:pt x="4345310" y="1196433"/>
                  <a:pt x="4345310" y="2672309"/>
                </a:cubicBezTo>
                <a:cubicBezTo>
                  <a:pt x="4345310" y="4148185"/>
                  <a:pt x="3148876" y="5344618"/>
                  <a:pt x="1673000" y="5344618"/>
                </a:cubicBezTo>
                <a:cubicBezTo>
                  <a:pt x="1119547" y="5344618"/>
                  <a:pt x="605390" y="5176370"/>
                  <a:pt x="178886" y="4888230"/>
                </a:cubicBezTo>
                <a:lnTo>
                  <a:pt x="0" y="4754461"/>
                </a:lnTo>
                <a:lnTo>
                  <a:pt x="0" y="590157"/>
                </a:lnTo>
                <a:lnTo>
                  <a:pt x="178886" y="456389"/>
                </a:lnTo>
                <a:cubicBezTo>
                  <a:pt x="605390" y="168249"/>
                  <a:pt x="1119547" y="0"/>
                  <a:pt x="1673000" y="0"/>
                </a:cubicBezTo>
                <a:close/>
              </a:path>
            </a:pathLst>
          </a:custGeom>
        </p:spPr>
        <p:txBody>
          <a:bodyPr wrap="square" anchor="ctr">
            <a:noAutofit/>
          </a:bodyPr>
          <a:lstStyle>
            <a:lvl1pPr marL="0" indent="0" algn="ctr">
              <a:buNone/>
              <a:defRPr/>
            </a:lvl1pPr>
          </a:lstStyle>
          <a:p>
            <a:endParaRPr lang="en-US"/>
          </a:p>
        </p:txBody>
      </p:sp>
    </p:spTree>
    <p:extLst>
      <p:ext uri="{BB962C8B-B14F-4D97-AF65-F5344CB8AC3E}">
        <p14:creationId xmlns:p14="http://schemas.microsoft.com/office/powerpoint/2010/main" val="105359061"/>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2" pos="2561">
          <p15:clr>
            <a:srgbClr val="A4A3A4"/>
          </p15:clr>
        </p15:guide>
        <p15:guide id="13" pos="2744">
          <p15:clr>
            <a:srgbClr val="A4A3A4"/>
          </p15:clr>
        </p15:guide>
        <p15:guide id="20" pos="4937">
          <p15:clr>
            <a:srgbClr val="A4A3A4"/>
          </p15:clr>
        </p15:guide>
        <p15:guide id="21" pos="5120">
          <p15:clr>
            <a:srgbClr val="A4A3A4"/>
          </p15:clr>
        </p15:guide>
        <p15:guide id="22" pos="2682">
          <p15:clr>
            <a:srgbClr val="F26B43"/>
          </p15:clr>
        </p15:guide>
        <p15:guide id="23" pos="4998">
          <p15:clr>
            <a:srgbClr val="F26B43"/>
          </p15:clr>
        </p15:guide>
        <p15:guide id="24" pos="733">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ank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541300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Section Divider _1">
    <p:bg>
      <p:bgRef idx="1001">
        <a:schemeClr val="bg2"/>
      </p:bgRef>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F1FC2350-BF9E-4738-B0A4-CA0FB711107F}"/>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0" y="1"/>
            <a:ext cx="12206513" cy="6857999"/>
          </a:xfrm>
          <a:custGeom>
            <a:avLst/>
            <a:gdLst>
              <a:gd name="connsiteX0" fmla="*/ 0 w 12206513"/>
              <a:gd name="connsiteY0" fmla="*/ 0 h 6857999"/>
              <a:gd name="connsiteX1" fmla="*/ 12206513 w 12206513"/>
              <a:gd name="connsiteY1" fmla="*/ 0 h 6857999"/>
              <a:gd name="connsiteX2" fmla="*/ 12206513 w 12206513"/>
              <a:gd name="connsiteY2" fmla="*/ 6857999 h 6857999"/>
              <a:gd name="connsiteX3" fmla="*/ 0 w 12206513"/>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12206513" h="6857999">
                <a:moveTo>
                  <a:pt x="0" y="0"/>
                </a:moveTo>
                <a:lnTo>
                  <a:pt x="12206513" y="0"/>
                </a:lnTo>
                <a:lnTo>
                  <a:pt x="12206513" y="6857999"/>
                </a:lnTo>
                <a:lnTo>
                  <a:pt x="0" y="6857999"/>
                </a:lnTo>
                <a:close/>
              </a:path>
            </a:pathLst>
          </a:custGeom>
        </p:spPr>
      </p:pic>
      <p:sp>
        <p:nvSpPr>
          <p:cNvPr id="2" name="Title 1"/>
          <p:cNvSpPr>
            <a:spLocks noGrp="1"/>
          </p:cNvSpPr>
          <p:nvPr>
            <p:ph type="title" hasCustomPrompt="1"/>
          </p:nvPr>
        </p:nvSpPr>
        <p:spPr>
          <a:xfrm>
            <a:off x="585216" y="3033223"/>
            <a:ext cx="3943241"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accent3"/>
                </a:solidFill>
                <a:effectLst/>
                <a:latin typeface="+mj-lt"/>
                <a:ea typeface="+mn-ea"/>
                <a:cs typeface="Segoe UI" pitchFamily="34" charset="0"/>
              </a:defRPr>
            </a:lvl1pPr>
          </a:lstStyle>
          <a:p>
            <a:r>
              <a:rPr lang="en-US"/>
              <a:t>Section Divider</a:t>
            </a:r>
          </a:p>
        </p:txBody>
      </p:sp>
      <p:sp>
        <p:nvSpPr>
          <p:cNvPr id="5" name="Text Placeholder 4"/>
          <p:cNvSpPr>
            <a:spLocks noGrp="1"/>
          </p:cNvSpPr>
          <p:nvPr>
            <p:ph type="body" sz="quarter" idx="12" hasCustomPrompt="1"/>
          </p:nvPr>
        </p:nvSpPr>
        <p:spPr>
          <a:xfrm>
            <a:off x="585216" y="3977319"/>
            <a:ext cx="3943241" cy="338554"/>
          </a:xfrm>
          <a:noFill/>
        </p:spPr>
        <p:txBody>
          <a:bodyPr wrap="square"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Subtitle</a:t>
            </a:r>
          </a:p>
        </p:txBody>
      </p:sp>
    </p:spTree>
    <p:extLst>
      <p:ext uri="{BB962C8B-B14F-4D97-AF65-F5344CB8AC3E}">
        <p14:creationId xmlns:p14="http://schemas.microsoft.com/office/powerpoint/2010/main" val="251782158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36">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Section Divider _2">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4171945"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accent3"/>
                </a:solidFill>
                <a:effectLst/>
                <a:latin typeface="+mj-lt"/>
                <a:ea typeface="+mn-ea"/>
                <a:cs typeface="Segoe UI" pitchFamily="34" charset="0"/>
              </a:defRPr>
            </a:lvl1pPr>
          </a:lstStyle>
          <a:p>
            <a:r>
              <a:rPr lang="en-US"/>
              <a:t>Section Divider</a:t>
            </a:r>
          </a:p>
        </p:txBody>
      </p:sp>
      <p:sp>
        <p:nvSpPr>
          <p:cNvPr id="5" name="Text Placeholder 4"/>
          <p:cNvSpPr>
            <a:spLocks noGrp="1"/>
          </p:cNvSpPr>
          <p:nvPr>
            <p:ph type="body" sz="quarter" idx="12" hasCustomPrompt="1"/>
          </p:nvPr>
        </p:nvSpPr>
        <p:spPr>
          <a:xfrm>
            <a:off x="585216" y="3977319"/>
            <a:ext cx="4171945" cy="338554"/>
          </a:xfrm>
          <a:noFill/>
        </p:spPr>
        <p:txBody>
          <a:bodyPr wrap="square"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Subtitle</a:t>
            </a:r>
          </a:p>
        </p:txBody>
      </p:sp>
      <p:pic>
        <p:nvPicPr>
          <p:cNvPr id="8" name="Picture 7">
            <a:extLst>
              <a:ext uri="{FF2B5EF4-FFF2-40B4-BE49-F238E27FC236}">
                <a16:creationId xmlns:a16="http://schemas.microsoft.com/office/drawing/2014/main" id="{3EB42CAC-6962-4A88-AC3F-925F3BF51137}"/>
              </a:ext>
            </a:extLst>
          </p:cNvPr>
          <p:cNvPicPr>
            <a:picLocks noChangeAspect="1"/>
          </p:cNvPicPr>
          <p:nvPr/>
        </p:nvPicPr>
        <p:blipFill>
          <a:blip r:embed="rId2"/>
          <a:srcRect t="15396" r="35410" b="15396"/>
          <a:stretch>
            <a:fillRect/>
          </a:stretch>
        </p:blipFill>
        <p:spPr>
          <a:xfrm>
            <a:off x="5791640" y="0"/>
            <a:ext cx="6400361" cy="6858000"/>
          </a:xfrm>
          <a:custGeom>
            <a:avLst/>
            <a:gdLst>
              <a:gd name="connsiteX0" fmla="*/ 0 w 6400361"/>
              <a:gd name="connsiteY0" fmla="*/ 0 h 6858000"/>
              <a:gd name="connsiteX1" fmla="*/ 6400361 w 6400361"/>
              <a:gd name="connsiteY1" fmla="*/ 0 h 6858000"/>
              <a:gd name="connsiteX2" fmla="*/ 6400361 w 6400361"/>
              <a:gd name="connsiteY2" fmla="*/ 6858000 h 6858000"/>
              <a:gd name="connsiteX3" fmla="*/ 0 w 640036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400361" h="6858000">
                <a:moveTo>
                  <a:pt x="0" y="0"/>
                </a:moveTo>
                <a:lnTo>
                  <a:pt x="6400361" y="0"/>
                </a:lnTo>
                <a:lnTo>
                  <a:pt x="6400361" y="6858000"/>
                </a:lnTo>
                <a:lnTo>
                  <a:pt x="0" y="6858000"/>
                </a:lnTo>
                <a:close/>
              </a:path>
            </a:pathLst>
          </a:custGeom>
        </p:spPr>
      </p:pic>
      <p:pic>
        <p:nvPicPr>
          <p:cNvPr id="9" name="Picture 8" descr="A picture containing person&#10;&#10;Description automatically generated">
            <a:extLst>
              <a:ext uri="{FF2B5EF4-FFF2-40B4-BE49-F238E27FC236}">
                <a16:creationId xmlns:a16="http://schemas.microsoft.com/office/drawing/2014/main" id="{06587177-0D53-4EA4-9B09-FE1B878D1A29}"/>
              </a:ext>
            </a:extLst>
          </p:cNvPr>
          <p:cNvPicPr>
            <a:picLocks noChangeAspect="1"/>
          </p:cNvPicPr>
          <p:nvPr/>
        </p:nvPicPr>
        <p:blipFill rotWithShape="1">
          <a:blip r:embed="rId3">
            <a:extLst>
              <a:ext uri="{28A0092B-C50C-407E-A947-70E740481C1C}">
                <a14:useLocalDpi xmlns:a14="http://schemas.microsoft.com/office/drawing/2010/main" val="0"/>
              </a:ext>
            </a:extLst>
          </a:blip>
          <a:srcRect l="22767" t="2202" r="35073" b="10100"/>
          <a:stretch/>
        </p:blipFill>
        <p:spPr>
          <a:xfrm>
            <a:off x="6304601" y="1"/>
            <a:ext cx="5887401" cy="6857998"/>
          </a:xfrm>
          <a:custGeom>
            <a:avLst/>
            <a:gdLst>
              <a:gd name="connsiteX0" fmla="*/ 1619636 w 5858825"/>
              <a:gd name="connsiteY0" fmla="*/ 0 h 6857998"/>
              <a:gd name="connsiteX1" fmla="*/ 5858825 w 5858825"/>
              <a:gd name="connsiteY1" fmla="*/ 0 h 6857998"/>
              <a:gd name="connsiteX2" fmla="*/ 5858825 w 5858825"/>
              <a:gd name="connsiteY2" fmla="*/ 6857998 h 6857998"/>
              <a:gd name="connsiteX3" fmla="*/ 1621106 w 5858825"/>
              <a:gd name="connsiteY3" fmla="*/ 6857998 h 6857998"/>
              <a:gd name="connsiteX4" fmla="*/ 1595448 w 5858825"/>
              <a:gd name="connsiteY4" fmla="*/ 6837959 h 6857998"/>
              <a:gd name="connsiteX5" fmla="*/ 0 w 5858825"/>
              <a:gd name="connsiteY5" fmla="*/ 3428425 h 6857998"/>
              <a:gd name="connsiteX6" fmla="*/ 1595448 w 5858825"/>
              <a:gd name="connsiteY6" fmla="*/ 18892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58825" h="6857998">
                <a:moveTo>
                  <a:pt x="1619636" y="0"/>
                </a:moveTo>
                <a:lnTo>
                  <a:pt x="5858825" y="0"/>
                </a:lnTo>
                <a:lnTo>
                  <a:pt x="5858825" y="6857998"/>
                </a:lnTo>
                <a:lnTo>
                  <a:pt x="1621106" y="6857998"/>
                </a:lnTo>
                <a:lnTo>
                  <a:pt x="1595448" y="6837959"/>
                </a:lnTo>
                <a:cubicBezTo>
                  <a:pt x="620345" y="6023395"/>
                  <a:pt x="0" y="4798355"/>
                  <a:pt x="0" y="3428425"/>
                </a:cubicBezTo>
                <a:cubicBezTo>
                  <a:pt x="0" y="2058496"/>
                  <a:pt x="620345" y="833456"/>
                  <a:pt x="1595448" y="18892"/>
                </a:cubicBezTo>
                <a:close/>
              </a:path>
            </a:pathLst>
          </a:custGeom>
        </p:spPr>
      </p:pic>
      <p:sp>
        <p:nvSpPr>
          <p:cNvPr id="17" name="Picture Placeholder 16">
            <a:extLst>
              <a:ext uri="{FF2B5EF4-FFF2-40B4-BE49-F238E27FC236}">
                <a16:creationId xmlns:a16="http://schemas.microsoft.com/office/drawing/2014/main" id="{006A0AEA-9D51-4868-9BCB-14CD8A01370F}"/>
              </a:ext>
            </a:extLst>
          </p:cNvPr>
          <p:cNvSpPr>
            <a:spLocks noGrp="1"/>
          </p:cNvSpPr>
          <p:nvPr>
            <p:ph type="pic" sz="quarter" idx="13"/>
          </p:nvPr>
        </p:nvSpPr>
        <p:spPr>
          <a:xfrm>
            <a:off x="6304601" y="0"/>
            <a:ext cx="5887399" cy="6858000"/>
          </a:xfrm>
          <a:custGeom>
            <a:avLst/>
            <a:gdLst>
              <a:gd name="connsiteX0" fmla="*/ 1616037 w 5858823"/>
              <a:gd name="connsiteY0" fmla="*/ 0 h 6858000"/>
              <a:gd name="connsiteX1" fmla="*/ 5858823 w 5858823"/>
              <a:gd name="connsiteY1" fmla="*/ 0 h 6858000"/>
              <a:gd name="connsiteX2" fmla="*/ 5858823 w 5858823"/>
              <a:gd name="connsiteY2" fmla="*/ 6858000 h 6858000"/>
              <a:gd name="connsiteX3" fmla="*/ 1618711 w 5858823"/>
              <a:gd name="connsiteY3" fmla="*/ 6858000 h 6858000"/>
              <a:gd name="connsiteX4" fmla="*/ 1562553 w 5858823"/>
              <a:gd name="connsiteY4" fmla="*/ 6814613 h 6858000"/>
              <a:gd name="connsiteX5" fmla="*/ 0 w 5858823"/>
              <a:gd name="connsiteY5" fmla="*/ 3427967 h 6858000"/>
              <a:gd name="connsiteX6" fmla="*/ 1562553 w 5858823"/>
              <a:gd name="connsiteY6" fmla="*/ 4132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58823" h="6858000">
                <a:moveTo>
                  <a:pt x="1616037" y="0"/>
                </a:moveTo>
                <a:lnTo>
                  <a:pt x="5858823" y="0"/>
                </a:lnTo>
                <a:lnTo>
                  <a:pt x="5858823" y="6858000"/>
                </a:lnTo>
                <a:lnTo>
                  <a:pt x="1618711" y="6858000"/>
                </a:lnTo>
                <a:lnTo>
                  <a:pt x="1562553" y="6814613"/>
                </a:lnTo>
                <a:cubicBezTo>
                  <a:pt x="613987" y="6043905"/>
                  <a:pt x="0" y="4813836"/>
                  <a:pt x="0" y="3427967"/>
                </a:cubicBezTo>
                <a:cubicBezTo>
                  <a:pt x="0" y="2042098"/>
                  <a:pt x="613987" y="812029"/>
                  <a:pt x="1562553" y="41321"/>
                </a:cubicBezTo>
                <a:close/>
              </a:path>
            </a:pathLst>
          </a:custGeom>
          <a:ln>
            <a:noFill/>
          </a:ln>
        </p:spPr>
        <p:txBody>
          <a:bodyPr wrap="square" anchor="ctr">
            <a:noAutofit/>
          </a:bodyPr>
          <a:lstStyle>
            <a:lvl1pPr marL="0" indent="0" algn="ctr">
              <a:buNone/>
              <a:defRPr/>
            </a:lvl1pPr>
          </a:lstStyle>
          <a:p>
            <a:r>
              <a:rPr lang="en-IN"/>
              <a:t>Click icon to add picture</a:t>
            </a:r>
            <a:endParaRPr lang="en-US"/>
          </a:p>
        </p:txBody>
      </p:sp>
    </p:spTree>
    <p:extLst>
      <p:ext uri="{BB962C8B-B14F-4D97-AF65-F5344CB8AC3E}">
        <p14:creationId xmlns:p14="http://schemas.microsoft.com/office/powerpoint/2010/main" val="302773666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Section Divider_3">
    <p:bg>
      <p:bgRef idx="1001">
        <a:schemeClr val="bg2"/>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D5B93A1-8E7B-407B-9065-A38A695BFEE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748527" y="0"/>
            <a:ext cx="6443473" cy="6858000"/>
          </a:xfrm>
          <a:prstGeom prst="rect">
            <a:avLst/>
          </a:prstGeom>
        </p:spPr>
      </p:pic>
      <p:sp>
        <p:nvSpPr>
          <p:cNvPr id="2" name="Title 1"/>
          <p:cNvSpPr>
            <a:spLocks noGrp="1"/>
          </p:cNvSpPr>
          <p:nvPr>
            <p:ph type="title" hasCustomPrompt="1"/>
          </p:nvPr>
        </p:nvSpPr>
        <p:spPr>
          <a:xfrm>
            <a:off x="585216" y="3033223"/>
            <a:ext cx="45963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accent3"/>
                </a:solidFill>
                <a:effectLst/>
                <a:latin typeface="+mj-lt"/>
                <a:ea typeface="+mn-ea"/>
                <a:cs typeface="Segoe UI" pitchFamily="34" charset="0"/>
              </a:defRPr>
            </a:lvl1pPr>
          </a:lstStyle>
          <a:p>
            <a:r>
              <a:rPr lang="en-US"/>
              <a:t>Section Divider</a:t>
            </a:r>
          </a:p>
        </p:txBody>
      </p:sp>
      <p:sp>
        <p:nvSpPr>
          <p:cNvPr id="5" name="Text Placeholder 4"/>
          <p:cNvSpPr>
            <a:spLocks noGrp="1"/>
          </p:cNvSpPr>
          <p:nvPr>
            <p:ph type="body" sz="quarter" idx="12" hasCustomPrompt="1"/>
          </p:nvPr>
        </p:nvSpPr>
        <p:spPr>
          <a:xfrm>
            <a:off x="585216" y="3977319"/>
            <a:ext cx="4596384" cy="338554"/>
          </a:xfrm>
          <a:noFill/>
        </p:spPr>
        <p:txBody>
          <a:bodyPr wrap="square"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Subtitle</a:t>
            </a:r>
          </a:p>
        </p:txBody>
      </p:sp>
    </p:spTree>
    <p:extLst>
      <p:ext uri="{BB962C8B-B14F-4D97-AF65-F5344CB8AC3E}">
        <p14:creationId xmlns:p14="http://schemas.microsoft.com/office/powerpoint/2010/main" val="346229129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Section Divider _4">
    <p:bg>
      <p:bgRef idx="1001">
        <a:schemeClr val="bg2"/>
      </p:bgRef>
    </p:bg>
    <p:spTree>
      <p:nvGrpSpPr>
        <p:cNvPr id="1" name=""/>
        <p:cNvGrpSpPr/>
        <p:nvPr/>
      </p:nvGrpSpPr>
      <p:grpSpPr>
        <a:xfrm>
          <a:off x="0" y="0"/>
          <a:ext cx="0" cy="0"/>
          <a:chOff x="0" y="0"/>
          <a:chExt cx="0" cy="0"/>
        </a:xfrm>
      </p:grpSpPr>
      <p:sp>
        <p:nvSpPr>
          <p:cNvPr id="4" name="Freeform: Shape 3">
            <a:extLst>
              <a:ext uri="{FF2B5EF4-FFF2-40B4-BE49-F238E27FC236}">
                <a16:creationId xmlns:a16="http://schemas.microsoft.com/office/drawing/2014/main" id="{A3A1F3CC-1995-4BB0-8FD8-B73CAC2C5FDF}"/>
              </a:ext>
            </a:extLst>
          </p:cNvPr>
          <p:cNvSpPr/>
          <p:nvPr/>
        </p:nvSpPr>
        <p:spPr bwMode="auto">
          <a:xfrm rot="10800000">
            <a:off x="7882721" y="2417984"/>
            <a:ext cx="4309279" cy="4440016"/>
          </a:xfrm>
          <a:custGeom>
            <a:avLst/>
            <a:gdLst>
              <a:gd name="connsiteX0" fmla="*/ 1699368 w 4309279"/>
              <a:gd name="connsiteY0" fmla="*/ 4440016 h 4440016"/>
              <a:gd name="connsiteX1" fmla="*/ 39222 w 4309279"/>
              <a:gd name="connsiteY1" fmla="*/ 3844039 h 4440016"/>
              <a:gd name="connsiteX2" fmla="*/ 0 w 4309279"/>
              <a:gd name="connsiteY2" fmla="*/ 3808392 h 4440016"/>
              <a:gd name="connsiteX3" fmla="*/ 0 w 4309279"/>
              <a:gd name="connsiteY3" fmla="*/ 0 h 4440016"/>
              <a:gd name="connsiteX4" fmla="*/ 3558834 w 4309279"/>
              <a:gd name="connsiteY4" fmla="*/ 0 h 4440016"/>
              <a:gd name="connsiteX5" fmla="*/ 3713302 w 4309279"/>
              <a:gd name="connsiteY5" fmla="*/ 169958 h 4440016"/>
              <a:gd name="connsiteX6" fmla="*/ 4309279 w 4309279"/>
              <a:gd name="connsiteY6" fmla="*/ 1830104 h 4440016"/>
              <a:gd name="connsiteX7" fmla="*/ 1699368 w 4309279"/>
              <a:gd name="connsiteY7" fmla="*/ 4440016 h 4440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09279" h="4440016">
                <a:moveTo>
                  <a:pt x="1699368" y="4440016"/>
                </a:moveTo>
                <a:cubicBezTo>
                  <a:pt x="1068749" y="4440016"/>
                  <a:pt x="490369" y="4216358"/>
                  <a:pt x="39222" y="3844039"/>
                </a:cubicBezTo>
                <a:lnTo>
                  <a:pt x="0" y="3808392"/>
                </a:lnTo>
                <a:lnTo>
                  <a:pt x="0" y="0"/>
                </a:lnTo>
                <a:lnTo>
                  <a:pt x="3558834" y="0"/>
                </a:lnTo>
                <a:lnTo>
                  <a:pt x="3713302" y="169958"/>
                </a:lnTo>
                <a:cubicBezTo>
                  <a:pt x="4085621" y="621104"/>
                  <a:pt x="4309279" y="1199485"/>
                  <a:pt x="4309279" y="1830104"/>
                </a:cubicBezTo>
                <a:cubicBezTo>
                  <a:pt x="4309279" y="3271519"/>
                  <a:pt x="3140782" y="4440016"/>
                  <a:pt x="1699368" y="4440016"/>
                </a:cubicBezTo>
                <a:close/>
              </a:path>
            </a:pathLst>
          </a:custGeom>
          <a:solidFill>
            <a:schemeClr val="accent1">
              <a:alpha val="40000"/>
            </a:schemeClr>
          </a:solidFill>
          <a:ln>
            <a:no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cs typeface="Segoe UI" pitchFamily="34" charset="0"/>
            </a:endParaRPr>
          </a:p>
        </p:txBody>
      </p:sp>
      <p:sp>
        <p:nvSpPr>
          <p:cNvPr id="6" name="Freeform: Shape 5">
            <a:extLst>
              <a:ext uri="{FF2B5EF4-FFF2-40B4-BE49-F238E27FC236}">
                <a16:creationId xmlns:a16="http://schemas.microsoft.com/office/drawing/2014/main" id="{C088D21A-DA5B-426B-9E64-D1253951C036}"/>
              </a:ext>
            </a:extLst>
          </p:cNvPr>
          <p:cNvSpPr/>
          <p:nvPr/>
        </p:nvSpPr>
        <p:spPr bwMode="auto">
          <a:xfrm rot="10800000">
            <a:off x="8514273" y="2822428"/>
            <a:ext cx="3677727" cy="4035572"/>
          </a:xfrm>
          <a:custGeom>
            <a:avLst/>
            <a:gdLst>
              <a:gd name="connsiteX0" fmla="*/ 1383592 w 3677727"/>
              <a:gd name="connsiteY0" fmla="*/ 4035572 h 4035572"/>
              <a:gd name="connsiteX1" fmla="*/ 100919 w 3677727"/>
              <a:gd name="connsiteY1" fmla="*/ 3643770 h 4035572"/>
              <a:gd name="connsiteX2" fmla="*/ 0 w 3677727"/>
              <a:gd name="connsiteY2" fmla="*/ 3568303 h 4035572"/>
              <a:gd name="connsiteX3" fmla="*/ 0 w 3677727"/>
              <a:gd name="connsiteY3" fmla="*/ 0 h 4035572"/>
              <a:gd name="connsiteX4" fmla="*/ 2874597 w 3677727"/>
              <a:gd name="connsiteY4" fmla="*/ 0 h 4035572"/>
              <a:gd name="connsiteX5" fmla="*/ 3005790 w 3677727"/>
              <a:gd name="connsiteY5" fmla="*/ 119237 h 4035572"/>
              <a:gd name="connsiteX6" fmla="*/ 3677727 w 3677727"/>
              <a:gd name="connsiteY6" fmla="*/ 1741436 h 4035572"/>
              <a:gd name="connsiteX7" fmla="*/ 1383592 w 3677727"/>
              <a:gd name="connsiteY7" fmla="*/ 4035572 h 4035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77727" h="4035572">
                <a:moveTo>
                  <a:pt x="1383592" y="4035572"/>
                </a:moveTo>
                <a:cubicBezTo>
                  <a:pt x="908461" y="4035572"/>
                  <a:pt x="467065" y="3891133"/>
                  <a:pt x="100919" y="3643770"/>
                </a:cubicBezTo>
                <a:lnTo>
                  <a:pt x="0" y="3568303"/>
                </a:lnTo>
                <a:lnTo>
                  <a:pt x="0" y="0"/>
                </a:lnTo>
                <a:lnTo>
                  <a:pt x="2874597" y="0"/>
                </a:lnTo>
                <a:lnTo>
                  <a:pt x="3005790" y="119237"/>
                </a:lnTo>
                <a:cubicBezTo>
                  <a:pt x="3420947" y="534394"/>
                  <a:pt x="3677727" y="1107928"/>
                  <a:pt x="3677727" y="1741436"/>
                </a:cubicBezTo>
                <a:cubicBezTo>
                  <a:pt x="3677727" y="3008452"/>
                  <a:pt x="2650608" y="4035572"/>
                  <a:pt x="1383592" y="4035572"/>
                </a:cubicBezTo>
                <a:close/>
              </a:path>
            </a:pathLst>
          </a:custGeom>
          <a:solidFill>
            <a:schemeClr val="accent1">
              <a:alpha val="40000"/>
            </a:schemeClr>
          </a:solidFill>
          <a:ln>
            <a:no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cs typeface="Segoe UI" pitchFamily="34" charset="0"/>
            </a:endParaRPr>
          </a:p>
        </p:txBody>
      </p:sp>
      <p:sp>
        <p:nvSpPr>
          <p:cNvPr id="7" name="Freeform: Shape 6">
            <a:extLst>
              <a:ext uri="{FF2B5EF4-FFF2-40B4-BE49-F238E27FC236}">
                <a16:creationId xmlns:a16="http://schemas.microsoft.com/office/drawing/2014/main" id="{18442074-9B83-40BA-9C83-98AE45872721}"/>
              </a:ext>
            </a:extLst>
          </p:cNvPr>
          <p:cNvSpPr/>
          <p:nvPr/>
        </p:nvSpPr>
        <p:spPr bwMode="auto">
          <a:xfrm rot="10800000">
            <a:off x="9294273" y="3381964"/>
            <a:ext cx="2897727" cy="3476036"/>
          </a:xfrm>
          <a:custGeom>
            <a:avLst/>
            <a:gdLst>
              <a:gd name="connsiteX0" fmla="*/ 993592 w 2897727"/>
              <a:gd name="connsiteY0" fmla="*/ 3476036 h 3476036"/>
              <a:gd name="connsiteX1" fmla="*/ 85968 w 2897727"/>
              <a:gd name="connsiteY1" fmla="*/ 3246217 h 3476036"/>
              <a:gd name="connsiteX2" fmla="*/ 0 w 2897727"/>
              <a:gd name="connsiteY2" fmla="*/ 3193990 h 3476036"/>
              <a:gd name="connsiteX3" fmla="*/ 0 w 2897727"/>
              <a:gd name="connsiteY3" fmla="*/ 0 h 3476036"/>
              <a:gd name="connsiteX4" fmla="*/ 2067624 w 2897727"/>
              <a:gd name="connsiteY4" fmla="*/ 0 h 3476036"/>
              <a:gd name="connsiteX5" fmla="*/ 2204799 w 2897727"/>
              <a:gd name="connsiteY5" fmla="*/ 102578 h 3476036"/>
              <a:gd name="connsiteX6" fmla="*/ 2897727 w 2897727"/>
              <a:gd name="connsiteY6" fmla="*/ 1571901 h 3476036"/>
              <a:gd name="connsiteX7" fmla="*/ 993592 w 2897727"/>
              <a:gd name="connsiteY7" fmla="*/ 3476036 h 3476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97727" h="3476036">
                <a:moveTo>
                  <a:pt x="993592" y="3476036"/>
                </a:moveTo>
                <a:cubicBezTo>
                  <a:pt x="664959" y="3476036"/>
                  <a:pt x="355771" y="3392783"/>
                  <a:pt x="85968" y="3246217"/>
                </a:cubicBezTo>
                <a:lnTo>
                  <a:pt x="0" y="3193990"/>
                </a:lnTo>
                <a:lnTo>
                  <a:pt x="0" y="0"/>
                </a:lnTo>
                <a:lnTo>
                  <a:pt x="2067624" y="0"/>
                </a:lnTo>
                <a:lnTo>
                  <a:pt x="2204799" y="102578"/>
                </a:lnTo>
                <a:cubicBezTo>
                  <a:pt x="2627988" y="451824"/>
                  <a:pt x="2897727" y="980362"/>
                  <a:pt x="2897727" y="1571901"/>
                </a:cubicBezTo>
                <a:cubicBezTo>
                  <a:pt x="2897727" y="2623526"/>
                  <a:pt x="2045217" y="3476036"/>
                  <a:pt x="993592" y="3476036"/>
                </a:cubicBezTo>
                <a:close/>
              </a:path>
            </a:pathLst>
          </a:custGeom>
          <a:solidFill>
            <a:schemeClr val="accent1">
              <a:alpha val="40000"/>
            </a:schemeClr>
          </a:solidFill>
          <a:ln>
            <a:no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cs typeface="Segoe UI" pitchFamily="34" charset="0"/>
            </a:endParaRPr>
          </a:p>
        </p:txBody>
      </p:sp>
      <p:sp>
        <p:nvSpPr>
          <p:cNvPr id="2" name="Title 1"/>
          <p:cNvSpPr>
            <a:spLocks noGrp="1"/>
          </p:cNvSpPr>
          <p:nvPr>
            <p:ph type="title" hasCustomPrompt="1"/>
          </p:nvPr>
        </p:nvSpPr>
        <p:spPr>
          <a:xfrm>
            <a:off x="585216" y="3033223"/>
            <a:ext cx="7297505"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accent3"/>
                </a:solidFill>
                <a:effectLst/>
                <a:latin typeface="+mj-lt"/>
                <a:ea typeface="+mn-ea"/>
                <a:cs typeface="Segoe UI" pitchFamily="34" charset="0"/>
              </a:defRPr>
            </a:lvl1pPr>
          </a:lstStyle>
          <a:p>
            <a:r>
              <a:rPr lang="en-US"/>
              <a:t>Section Divider</a:t>
            </a:r>
          </a:p>
        </p:txBody>
      </p:sp>
      <p:sp>
        <p:nvSpPr>
          <p:cNvPr id="5" name="Text Placeholder 4"/>
          <p:cNvSpPr>
            <a:spLocks noGrp="1"/>
          </p:cNvSpPr>
          <p:nvPr>
            <p:ph type="body" sz="quarter" idx="12" hasCustomPrompt="1"/>
          </p:nvPr>
        </p:nvSpPr>
        <p:spPr>
          <a:xfrm>
            <a:off x="585216" y="3977319"/>
            <a:ext cx="7297505" cy="338554"/>
          </a:xfrm>
          <a:noFill/>
        </p:spPr>
        <p:txBody>
          <a:bodyPr wrap="square"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Subtitle</a:t>
            </a:r>
          </a:p>
        </p:txBody>
      </p:sp>
      <p:sp>
        <p:nvSpPr>
          <p:cNvPr id="8" name="Freeform: Shape 7">
            <a:extLst>
              <a:ext uri="{FF2B5EF4-FFF2-40B4-BE49-F238E27FC236}">
                <a16:creationId xmlns:a16="http://schemas.microsoft.com/office/drawing/2014/main" id="{B13271F6-D163-4AA5-8E4D-BFE3AD821771}"/>
              </a:ext>
            </a:extLst>
          </p:cNvPr>
          <p:cNvSpPr/>
          <p:nvPr/>
        </p:nvSpPr>
        <p:spPr bwMode="auto">
          <a:xfrm>
            <a:off x="0" y="1"/>
            <a:ext cx="2987546" cy="2417985"/>
          </a:xfrm>
          <a:custGeom>
            <a:avLst/>
            <a:gdLst>
              <a:gd name="connsiteX0" fmla="*/ 0 w 2987546"/>
              <a:gd name="connsiteY0" fmla="*/ 0 h 2417985"/>
              <a:gd name="connsiteX1" fmla="*/ 2910323 w 2987546"/>
              <a:gd name="connsiteY1" fmla="*/ 0 h 2417985"/>
              <a:gd name="connsiteX2" fmla="*/ 2949219 w 2987546"/>
              <a:gd name="connsiteY2" fmla="*/ 151272 h 2417985"/>
              <a:gd name="connsiteX3" fmla="*/ 2987546 w 2987546"/>
              <a:gd name="connsiteY3" fmla="*/ 531470 h 2417985"/>
              <a:gd name="connsiteX4" fmla="*/ 1101032 w 2987546"/>
              <a:gd name="connsiteY4" fmla="*/ 2417985 h 2417985"/>
              <a:gd name="connsiteX5" fmla="*/ 46264 w 2987546"/>
              <a:gd name="connsiteY5" fmla="*/ 2095798 h 2417985"/>
              <a:gd name="connsiteX6" fmla="*/ 0 w 2987546"/>
              <a:gd name="connsiteY6" fmla="*/ 2061202 h 2417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87546" h="2417985">
                <a:moveTo>
                  <a:pt x="0" y="0"/>
                </a:moveTo>
                <a:lnTo>
                  <a:pt x="2910323" y="0"/>
                </a:lnTo>
                <a:lnTo>
                  <a:pt x="2949219" y="151272"/>
                </a:lnTo>
                <a:cubicBezTo>
                  <a:pt x="2974349" y="274079"/>
                  <a:pt x="2987546" y="401233"/>
                  <a:pt x="2987546" y="531470"/>
                </a:cubicBezTo>
                <a:cubicBezTo>
                  <a:pt x="2987546" y="1573363"/>
                  <a:pt x="2142925" y="2417985"/>
                  <a:pt x="1101032" y="2417985"/>
                </a:cubicBezTo>
                <a:cubicBezTo>
                  <a:pt x="710322" y="2417985"/>
                  <a:pt x="347354" y="2299210"/>
                  <a:pt x="46264" y="2095798"/>
                </a:cubicBezTo>
                <a:lnTo>
                  <a:pt x="0" y="2061202"/>
                </a:lnTo>
                <a:close/>
              </a:path>
            </a:pathLst>
          </a:custGeom>
          <a:solidFill>
            <a:schemeClr val="accent1">
              <a:alpha val="40000"/>
            </a:schemeClr>
          </a:solidFill>
          <a:ln>
            <a:no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cs typeface="Segoe UI" pitchFamily="34" charset="0"/>
            </a:endParaRPr>
          </a:p>
        </p:txBody>
      </p:sp>
      <p:sp>
        <p:nvSpPr>
          <p:cNvPr id="9" name="Freeform: Shape 8">
            <a:extLst>
              <a:ext uri="{FF2B5EF4-FFF2-40B4-BE49-F238E27FC236}">
                <a16:creationId xmlns:a16="http://schemas.microsoft.com/office/drawing/2014/main" id="{4EB93473-B1A0-4FB7-A50B-18C62336B743}"/>
              </a:ext>
            </a:extLst>
          </p:cNvPr>
          <p:cNvSpPr/>
          <p:nvPr/>
        </p:nvSpPr>
        <p:spPr bwMode="auto">
          <a:xfrm>
            <a:off x="0" y="1"/>
            <a:ext cx="2531044" cy="2125641"/>
          </a:xfrm>
          <a:custGeom>
            <a:avLst/>
            <a:gdLst>
              <a:gd name="connsiteX0" fmla="*/ 0 w 2531044"/>
              <a:gd name="connsiteY0" fmla="*/ 0 h 2125641"/>
              <a:gd name="connsiteX1" fmla="*/ 2463110 w 2531044"/>
              <a:gd name="connsiteY1" fmla="*/ 0 h 2125641"/>
              <a:gd name="connsiteX2" fmla="*/ 2497354 w 2531044"/>
              <a:gd name="connsiteY2" fmla="*/ 133180 h 2125641"/>
              <a:gd name="connsiteX3" fmla="*/ 2531044 w 2531044"/>
              <a:gd name="connsiteY3" fmla="*/ 467378 h 2125641"/>
              <a:gd name="connsiteX4" fmla="*/ 872781 w 2531044"/>
              <a:gd name="connsiteY4" fmla="*/ 2125641 h 2125641"/>
              <a:gd name="connsiteX5" fmla="*/ 82355 w 2531044"/>
              <a:gd name="connsiteY5" fmla="*/ 1925498 h 2125641"/>
              <a:gd name="connsiteX6" fmla="*/ 0 w 2531044"/>
              <a:gd name="connsiteY6" fmla="*/ 1875466 h 2125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31044" h="2125641">
                <a:moveTo>
                  <a:pt x="0" y="0"/>
                </a:moveTo>
                <a:lnTo>
                  <a:pt x="2463110" y="0"/>
                </a:lnTo>
                <a:lnTo>
                  <a:pt x="2497354" y="133180"/>
                </a:lnTo>
                <a:cubicBezTo>
                  <a:pt x="2519444" y="241129"/>
                  <a:pt x="2531044" y="352899"/>
                  <a:pt x="2531044" y="467378"/>
                </a:cubicBezTo>
                <a:cubicBezTo>
                  <a:pt x="2531044" y="1383211"/>
                  <a:pt x="1788614" y="2125641"/>
                  <a:pt x="872781" y="2125641"/>
                </a:cubicBezTo>
                <a:cubicBezTo>
                  <a:pt x="586583" y="2125641"/>
                  <a:pt x="317319" y="2053138"/>
                  <a:pt x="82355" y="1925498"/>
                </a:cubicBezTo>
                <a:lnTo>
                  <a:pt x="0" y="1875466"/>
                </a:lnTo>
                <a:close/>
              </a:path>
            </a:pathLst>
          </a:custGeom>
          <a:solidFill>
            <a:schemeClr val="accent1">
              <a:alpha val="40000"/>
            </a:schemeClr>
          </a:solidFill>
          <a:ln>
            <a:no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cs typeface="Segoe UI" pitchFamily="34" charset="0"/>
            </a:endParaRPr>
          </a:p>
        </p:txBody>
      </p:sp>
      <p:sp>
        <p:nvSpPr>
          <p:cNvPr id="10" name="Freeform: Shape 9">
            <a:extLst>
              <a:ext uri="{FF2B5EF4-FFF2-40B4-BE49-F238E27FC236}">
                <a16:creationId xmlns:a16="http://schemas.microsoft.com/office/drawing/2014/main" id="{A2FAD923-8AD9-42D8-BB9A-A66C2BCBDE98}"/>
              </a:ext>
            </a:extLst>
          </p:cNvPr>
          <p:cNvSpPr/>
          <p:nvPr/>
        </p:nvSpPr>
        <p:spPr bwMode="auto">
          <a:xfrm>
            <a:off x="0" y="0"/>
            <a:ext cx="1967238" cy="1721194"/>
          </a:xfrm>
          <a:custGeom>
            <a:avLst/>
            <a:gdLst>
              <a:gd name="connsiteX0" fmla="*/ 0 w 1967238"/>
              <a:gd name="connsiteY0" fmla="*/ 0 h 1721194"/>
              <a:gd name="connsiteX1" fmla="*/ 1918338 w 1967238"/>
              <a:gd name="connsiteY1" fmla="*/ 0 h 1721194"/>
              <a:gd name="connsiteX2" fmla="*/ 1939276 w 1967238"/>
              <a:gd name="connsiteY2" fmla="*/ 67449 h 1721194"/>
              <a:gd name="connsiteX3" fmla="*/ 1967238 w 1967238"/>
              <a:gd name="connsiteY3" fmla="*/ 344834 h 1721194"/>
              <a:gd name="connsiteX4" fmla="*/ 590878 w 1967238"/>
              <a:gd name="connsiteY4" fmla="*/ 1721194 h 1721194"/>
              <a:gd name="connsiteX5" fmla="*/ 55136 w 1967238"/>
              <a:gd name="connsiteY5" fmla="*/ 1613033 h 1721194"/>
              <a:gd name="connsiteX6" fmla="*/ 0 w 1967238"/>
              <a:gd name="connsiteY6" fmla="*/ 1586472 h 1721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7238" h="1721194">
                <a:moveTo>
                  <a:pt x="0" y="0"/>
                </a:moveTo>
                <a:lnTo>
                  <a:pt x="1918338" y="0"/>
                </a:lnTo>
                <a:lnTo>
                  <a:pt x="1939276" y="67449"/>
                </a:lnTo>
                <a:cubicBezTo>
                  <a:pt x="1957610" y="157047"/>
                  <a:pt x="1967238" y="249816"/>
                  <a:pt x="1967238" y="344834"/>
                </a:cubicBezTo>
                <a:cubicBezTo>
                  <a:pt x="1967238" y="1104977"/>
                  <a:pt x="1351021" y="1721194"/>
                  <a:pt x="590878" y="1721194"/>
                </a:cubicBezTo>
                <a:cubicBezTo>
                  <a:pt x="400842" y="1721194"/>
                  <a:pt x="219802" y="1682681"/>
                  <a:pt x="55136" y="1613033"/>
                </a:cubicBezTo>
                <a:lnTo>
                  <a:pt x="0" y="1586472"/>
                </a:lnTo>
                <a:close/>
              </a:path>
            </a:pathLst>
          </a:custGeom>
          <a:solidFill>
            <a:schemeClr val="accent1">
              <a:alpha val="40000"/>
            </a:schemeClr>
          </a:solidFill>
          <a:ln>
            <a:noFill/>
            <a:headEnd type="none" w="med" len="med"/>
            <a:tailEnd type="none" w="med" len="med"/>
          </a:ln>
          <a:effectLst>
            <a:outerShdw blurRad="63500" sx="101000" sy="101000" algn="ctr" rotWithShape="0">
              <a:schemeClr val="bg2">
                <a:lumMod val="50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cs typeface="Segoe UI" pitchFamily="34" charset="0"/>
            </a:endParaRPr>
          </a:p>
        </p:txBody>
      </p:sp>
    </p:spTree>
    <p:extLst>
      <p:ext uri="{BB962C8B-B14F-4D97-AF65-F5344CB8AC3E}">
        <p14:creationId xmlns:p14="http://schemas.microsoft.com/office/powerpoint/2010/main" val="27621570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Section divider_5">
    <p:bg>
      <p:bgRef idx="1001">
        <a:schemeClr val="bg2"/>
      </p:bgRef>
    </p:bg>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54181284-973E-4439-BFA8-E6386ADC661B}"/>
              </a:ext>
            </a:extLst>
          </p:cNvPr>
          <p:cNvSpPr/>
          <p:nvPr/>
        </p:nvSpPr>
        <p:spPr bwMode="auto">
          <a:xfrm rot="271800">
            <a:off x="7637553" y="2032154"/>
            <a:ext cx="4731055" cy="5006350"/>
          </a:xfrm>
          <a:custGeom>
            <a:avLst/>
            <a:gdLst>
              <a:gd name="connsiteX0" fmla="*/ 3452539 w 4731055"/>
              <a:gd name="connsiteY0" fmla="*/ 19855 h 5006350"/>
              <a:gd name="connsiteX1" fmla="*/ 3845744 w 4731055"/>
              <a:gd name="connsiteY1" fmla="*/ 0 h 5006350"/>
              <a:gd name="connsiteX2" fmla="*/ 4238950 w 4731055"/>
              <a:gd name="connsiteY2" fmla="*/ 19855 h 5006350"/>
              <a:gd name="connsiteX3" fmla="*/ 4365833 w 4731055"/>
              <a:gd name="connsiteY3" fmla="*/ 35978 h 5006350"/>
              <a:gd name="connsiteX4" fmla="*/ 4731055 w 4731055"/>
              <a:gd name="connsiteY4" fmla="*/ 4645706 h 5006350"/>
              <a:gd name="connsiteX5" fmla="*/ 179119 w 4731055"/>
              <a:gd name="connsiteY5" fmla="*/ 5006350 h 5006350"/>
              <a:gd name="connsiteX6" fmla="*/ 172897 w 4731055"/>
              <a:gd name="connsiteY6" fmla="*/ 4989351 h 5006350"/>
              <a:gd name="connsiteX7" fmla="*/ 0 w 4731055"/>
              <a:gd name="connsiteY7" fmla="*/ 3845744 h 5006350"/>
              <a:gd name="connsiteX8" fmla="*/ 3452539 w 4731055"/>
              <a:gd name="connsiteY8" fmla="*/ 19855 h 5006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31055" h="5006350">
                <a:moveTo>
                  <a:pt x="3452539" y="19855"/>
                </a:moveTo>
                <a:cubicBezTo>
                  <a:pt x="3581822" y="6726"/>
                  <a:pt x="3712997" y="0"/>
                  <a:pt x="3845744" y="0"/>
                </a:cubicBezTo>
                <a:cubicBezTo>
                  <a:pt x="3978491" y="0"/>
                  <a:pt x="4109667" y="6726"/>
                  <a:pt x="4238950" y="19855"/>
                </a:cubicBezTo>
                <a:lnTo>
                  <a:pt x="4365833" y="35978"/>
                </a:lnTo>
                <a:lnTo>
                  <a:pt x="4731055" y="4645706"/>
                </a:lnTo>
                <a:lnTo>
                  <a:pt x="179119" y="5006350"/>
                </a:lnTo>
                <a:lnTo>
                  <a:pt x="172897" y="4989351"/>
                </a:lnTo>
                <a:cubicBezTo>
                  <a:pt x="60532" y="4628086"/>
                  <a:pt x="0" y="4243984"/>
                  <a:pt x="0" y="3845744"/>
                </a:cubicBezTo>
                <a:cubicBezTo>
                  <a:pt x="0" y="1854545"/>
                  <a:pt x="1513300" y="216796"/>
                  <a:pt x="3452539" y="19855"/>
                </a:cubicBezTo>
                <a:close/>
              </a:path>
            </a:pathLst>
          </a:custGeom>
          <a:solidFill>
            <a:schemeClr val="accent1">
              <a:alpha val="40000"/>
            </a:schemeClr>
          </a:solidFill>
          <a:ln>
            <a:noFill/>
            <a:headEnd type="none" w="med" len="med"/>
            <a:tailEnd type="none" w="med" len="med"/>
          </a:ln>
          <a:effectLst>
            <a:outerShdw blurRad="63500" algn="ctr"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7" name="Freeform: Shape 6">
            <a:extLst>
              <a:ext uri="{FF2B5EF4-FFF2-40B4-BE49-F238E27FC236}">
                <a16:creationId xmlns:a16="http://schemas.microsoft.com/office/drawing/2014/main" id="{DDF7EEE7-CB1D-4AFC-827E-FC4A2D88211C}"/>
              </a:ext>
            </a:extLst>
          </p:cNvPr>
          <p:cNvSpPr/>
          <p:nvPr/>
        </p:nvSpPr>
        <p:spPr bwMode="auto">
          <a:xfrm rot="271800">
            <a:off x="8118675" y="2322251"/>
            <a:ext cx="4239750" cy="4702690"/>
          </a:xfrm>
          <a:custGeom>
            <a:avLst/>
            <a:gdLst>
              <a:gd name="connsiteX0" fmla="*/ 3452539 w 4239750"/>
              <a:gd name="connsiteY0" fmla="*/ 19855 h 4702690"/>
              <a:gd name="connsiteX1" fmla="*/ 3845744 w 4239750"/>
              <a:gd name="connsiteY1" fmla="*/ 0 h 4702690"/>
              <a:gd name="connsiteX2" fmla="*/ 3893248 w 4239750"/>
              <a:gd name="connsiteY2" fmla="*/ 1201 h 4702690"/>
              <a:gd name="connsiteX3" fmla="*/ 4239750 w 4239750"/>
              <a:gd name="connsiteY3" fmla="*/ 4374639 h 4702690"/>
              <a:gd name="connsiteX4" fmla="*/ 99189 w 4239750"/>
              <a:gd name="connsiteY4" fmla="*/ 4702690 h 4702690"/>
              <a:gd name="connsiteX5" fmla="*/ 78131 w 4239750"/>
              <a:gd name="connsiteY5" fmla="*/ 4620796 h 4702690"/>
              <a:gd name="connsiteX6" fmla="*/ 0 w 4239750"/>
              <a:gd name="connsiteY6" fmla="*/ 3845744 h 4702690"/>
              <a:gd name="connsiteX7" fmla="*/ 3452539 w 4239750"/>
              <a:gd name="connsiteY7" fmla="*/ 19855 h 4702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39750" h="4702690">
                <a:moveTo>
                  <a:pt x="3452539" y="19855"/>
                </a:moveTo>
                <a:cubicBezTo>
                  <a:pt x="3581822" y="6726"/>
                  <a:pt x="3712997" y="0"/>
                  <a:pt x="3845744" y="0"/>
                </a:cubicBezTo>
                <a:lnTo>
                  <a:pt x="3893248" y="1201"/>
                </a:lnTo>
                <a:lnTo>
                  <a:pt x="4239750" y="4374639"/>
                </a:lnTo>
                <a:lnTo>
                  <a:pt x="99189" y="4702690"/>
                </a:lnTo>
                <a:lnTo>
                  <a:pt x="78131" y="4620796"/>
                </a:lnTo>
                <a:cubicBezTo>
                  <a:pt x="26903" y="4370447"/>
                  <a:pt x="0" y="4111237"/>
                  <a:pt x="0" y="3845744"/>
                </a:cubicBezTo>
                <a:cubicBezTo>
                  <a:pt x="0" y="1854545"/>
                  <a:pt x="1513300" y="216796"/>
                  <a:pt x="3452539" y="19855"/>
                </a:cubicBezTo>
                <a:close/>
              </a:path>
            </a:pathLst>
          </a:custGeom>
          <a:solidFill>
            <a:schemeClr val="accent1">
              <a:alpha val="40000"/>
            </a:schemeClr>
          </a:solidFill>
          <a:ln>
            <a:noFill/>
            <a:headEnd type="none" w="med" len="med"/>
            <a:tailEnd type="none" w="med" len="med"/>
          </a:ln>
          <a:effectLst>
            <a:outerShdw blurRad="63500" algn="ctr"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8" name="Freeform: Shape 7">
            <a:extLst>
              <a:ext uri="{FF2B5EF4-FFF2-40B4-BE49-F238E27FC236}">
                <a16:creationId xmlns:a16="http://schemas.microsoft.com/office/drawing/2014/main" id="{B2454684-CD9A-4912-B199-A81DAA3380E0}"/>
              </a:ext>
            </a:extLst>
          </p:cNvPr>
          <p:cNvSpPr/>
          <p:nvPr/>
        </p:nvSpPr>
        <p:spPr bwMode="auto">
          <a:xfrm rot="271800">
            <a:off x="8598952" y="2635646"/>
            <a:ext cx="3748445" cy="4373739"/>
          </a:xfrm>
          <a:custGeom>
            <a:avLst/>
            <a:gdLst>
              <a:gd name="connsiteX0" fmla="*/ 3425173 w 3748445"/>
              <a:gd name="connsiteY0" fmla="*/ 0 h 4373739"/>
              <a:gd name="connsiteX1" fmla="*/ 3748445 w 3748445"/>
              <a:gd name="connsiteY1" fmla="*/ 4080240 h 4373739"/>
              <a:gd name="connsiteX2" fmla="*/ 43987 w 3748445"/>
              <a:gd name="connsiteY2" fmla="*/ 4373739 h 4373739"/>
              <a:gd name="connsiteX3" fmla="*/ 19855 w 3748445"/>
              <a:gd name="connsiteY3" fmla="*/ 4215616 h 4373739"/>
              <a:gd name="connsiteX4" fmla="*/ 0 w 3748445"/>
              <a:gd name="connsiteY4" fmla="*/ 3822411 h 4373739"/>
              <a:gd name="connsiteX5" fmla="*/ 3260075 w 3748445"/>
              <a:gd name="connsiteY5" fmla="*/ 20979 h 4373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48445" h="4373739">
                <a:moveTo>
                  <a:pt x="3425173" y="0"/>
                </a:moveTo>
                <a:lnTo>
                  <a:pt x="3748445" y="4080240"/>
                </a:lnTo>
                <a:lnTo>
                  <a:pt x="43987" y="4373739"/>
                </a:lnTo>
                <a:lnTo>
                  <a:pt x="19855" y="4215616"/>
                </a:lnTo>
                <a:cubicBezTo>
                  <a:pt x="6726" y="4086333"/>
                  <a:pt x="1" y="3955158"/>
                  <a:pt x="0" y="3822411"/>
                </a:cubicBezTo>
                <a:cubicBezTo>
                  <a:pt x="1" y="1897585"/>
                  <a:pt x="1414094" y="303039"/>
                  <a:pt x="3260075" y="20979"/>
                </a:cubicBezTo>
                <a:close/>
              </a:path>
            </a:pathLst>
          </a:custGeom>
          <a:solidFill>
            <a:schemeClr val="accent1">
              <a:alpha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9" name="Freeform: Shape 8">
            <a:extLst>
              <a:ext uri="{FF2B5EF4-FFF2-40B4-BE49-F238E27FC236}">
                <a16:creationId xmlns:a16="http://schemas.microsoft.com/office/drawing/2014/main" id="{136B154A-B949-4F2E-81F6-1943C1CCC79C}"/>
              </a:ext>
            </a:extLst>
          </p:cNvPr>
          <p:cNvSpPr/>
          <p:nvPr/>
        </p:nvSpPr>
        <p:spPr bwMode="auto">
          <a:xfrm rot="271800">
            <a:off x="7546495" y="1918561"/>
            <a:ext cx="4453395" cy="5109365"/>
          </a:xfrm>
          <a:custGeom>
            <a:avLst/>
            <a:gdLst>
              <a:gd name="connsiteX0" fmla="*/ 3538045 w 4826300"/>
              <a:gd name="connsiteY0" fmla="*/ 20347 h 5109365"/>
              <a:gd name="connsiteX1" fmla="*/ 3940988 w 4826300"/>
              <a:gd name="connsiteY1" fmla="*/ 0 h 5109365"/>
              <a:gd name="connsiteX2" fmla="*/ 4343931 w 4826300"/>
              <a:gd name="connsiteY2" fmla="*/ 20347 h 5109365"/>
              <a:gd name="connsiteX3" fmla="*/ 4453395 w 4826300"/>
              <a:gd name="connsiteY3" fmla="*/ 34257 h 5109365"/>
              <a:gd name="connsiteX4" fmla="*/ 4826300 w 4826300"/>
              <a:gd name="connsiteY4" fmla="*/ 4740949 h 5109365"/>
              <a:gd name="connsiteX5" fmla="*/ 176265 w 4826300"/>
              <a:gd name="connsiteY5" fmla="*/ 5109365 h 5109365"/>
              <a:gd name="connsiteX6" fmla="*/ 80067 w 4826300"/>
              <a:gd name="connsiteY6" fmla="*/ 4735235 h 5109365"/>
              <a:gd name="connsiteX7" fmla="*/ 0 w 4826300"/>
              <a:gd name="connsiteY7" fmla="*/ 3940988 h 5109365"/>
              <a:gd name="connsiteX8" fmla="*/ 3538045 w 4826300"/>
              <a:gd name="connsiteY8" fmla="*/ 20347 h 5109365"/>
              <a:gd name="connsiteX0" fmla="*/ 4826300 w 4917740"/>
              <a:gd name="connsiteY0" fmla="*/ 4740949 h 5109365"/>
              <a:gd name="connsiteX1" fmla="*/ 176265 w 4917740"/>
              <a:gd name="connsiteY1" fmla="*/ 5109365 h 5109365"/>
              <a:gd name="connsiteX2" fmla="*/ 80067 w 4917740"/>
              <a:gd name="connsiteY2" fmla="*/ 4735235 h 5109365"/>
              <a:gd name="connsiteX3" fmla="*/ 0 w 4917740"/>
              <a:gd name="connsiteY3" fmla="*/ 3940988 h 5109365"/>
              <a:gd name="connsiteX4" fmla="*/ 3538045 w 4917740"/>
              <a:gd name="connsiteY4" fmla="*/ 20347 h 5109365"/>
              <a:gd name="connsiteX5" fmla="*/ 3940988 w 4917740"/>
              <a:gd name="connsiteY5" fmla="*/ 0 h 5109365"/>
              <a:gd name="connsiteX6" fmla="*/ 4343931 w 4917740"/>
              <a:gd name="connsiteY6" fmla="*/ 20347 h 5109365"/>
              <a:gd name="connsiteX7" fmla="*/ 4453395 w 4917740"/>
              <a:gd name="connsiteY7" fmla="*/ 34257 h 5109365"/>
              <a:gd name="connsiteX8" fmla="*/ 4917740 w 4917740"/>
              <a:gd name="connsiteY8" fmla="*/ 4832389 h 5109365"/>
              <a:gd name="connsiteX0" fmla="*/ 4826300 w 4826300"/>
              <a:gd name="connsiteY0" fmla="*/ 4740949 h 5109365"/>
              <a:gd name="connsiteX1" fmla="*/ 176265 w 4826300"/>
              <a:gd name="connsiteY1" fmla="*/ 5109365 h 5109365"/>
              <a:gd name="connsiteX2" fmla="*/ 80067 w 4826300"/>
              <a:gd name="connsiteY2" fmla="*/ 4735235 h 5109365"/>
              <a:gd name="connsiteX3" fmla="*/ 0 w 4826300"/>
              <a:gd name="connsiteY3" fmla="*/ 3940988 h 5109365"/>
              <a:gd name="connsiteX4" fmla="*/ 3538045 w 4826300"/>
              <a:gd name="connsiteY4" fmla="*/ 20347 h 5109365"/>
              <a:gd name="connsiteX5" fmla="*/ 3940988 w 4826300"/>
              <a:gd name="connsiteY5" fmla="*/ 0 h 5109365"/>
              <a:gd name="connsiteX6" fmla="*/ 4343931 w 4826300"/>
              <a:gd name="connsiteY6" fmla="*/ 20347 h 5109365"/>
              <a:gd name="connsiteX7" fmla="*/ 4453395 w 4826300"/>
              <a:gd name="connsiteY7" fmla="*/ 34257 h 5109365"/>
              <a:gd name="connsiteX0" fmla="*/ 176265 w 4453395"/>
              <a:gd name="connsiteY0" fmla="*/ 5109365 h 5109365"/>
              <a:gd name="connsiteX1" fmla="*/ 80067 w 4453395"/>
              <a:gd name="connsiteY1" fmla="*/ 4735235 h 5109365"/>
              <a:gd name="connsiteX2" fmla="*/ 0 w 4453395"/>
              <a:gd name="connsiteY2" fmla="*/ 3940988 h 5109365"/>
              <a:gd name="connsiteX3" fmla="*/ 3538045 w 4453395"/>
              <a:gd name="connsiteY3" fmla="*/ 20347 h 5109365"/>
              <a:gd name="connsiteX4" fmla="*/ 3940988 w 4453395"/>
              <a:gd name="connsiteY4" fmla="*/ 0 h 5109365"/>
              <a:gd name="connsiteX5" fmla="*/ 4343931 w 4453395"/>
              <a:gd name="connsiteY5" fmla="*/ 20347 h 5109365"/>
              <a:gd name="connsiteX6" fmla="*/ 4453395 w 4453395"/>
              <a:gd name="connsiteY6" fmla="*/ 34257 h 5109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53395" h="5109365">
                <a:moveTo>
                  <a:pt x="176265" y="5109365"/>
                </a:moveTo>
                <a:lnTo>
                  <a:pt x="80067" y="4735235"/>
                </a:lnTo>
                <a:cubicBezTo>
                  <a:pt x="27570" y="4478686"/>
                  <a:pt x="0" y="4213057"/>
                  <a:pt x="0" y="3940988"/>
                </a:cubicBezTo>
                <a:cubicBezTo>
                  <a:pt x="0" y="1900474"/>
                  <a:pt x="1550778" y="222165"/>
                  <a:pt x="3538045" y="20347"/>
                </a:cubicBezTo>
                <a:cubicBezTo>
                  <a:pt x="3670529" y="6893"/>
                  <a:pt x="3804954" y="0"/>
                  <a:pt x="3940988" y="0"/>
                </a:cubicBezTo>
                <a:cubicBezTo>
                  <a:pt x="4077023" y="0"/>
                  <a:pt x="4211447" y="6893"/>
                  <a:pt x="4343931" y="20347"/>
                </a:cubicBezTo>
                <a:lnTo>
                  <a:pt x="4453395" y="34257"/>
                </a:lnTo>
              </a:path>
            </a:pathLst>
          </a:custGeom>
          <a:noFill/>
          <a:ln w="28575">
            <a:solidFill>
              <a:schemeClr val="accent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p:cNvSpPr>
            <a:spLocks noGrp="1"/>
          </p:cNvSpPr>
          <p:nvPr>
            <p:ph type="title" hasCustomPrompt="1"/>
          </p:nvPr>
        </p:nvSpPr>
        <p:spPr>
          <a:xfrm>
            <a:off x="585216" y="3033223"/>
            <a:ext cx="7034811"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accent3"/>
                </a:solidFill>
                <a:effectLst/>
                <a:latin typeface="+mj-lt"/>
                <a:ea typeface="+mn-ea"/>
                <a:cs typeface="Segoe UI" pitchFamily="34" charset="0"/>
              </a:defRPr>
            </a:lvl1pPr>
          </a:lstStyle>
          <a:p>
            <a:r>
              <a:rPr lang="en-US"/>
              <a:t>Section Divider</a:t>
            </a:r>
          </a:p>
        </p:txBody>
      </p:sp>
      <p:sp>
        <p:nvSpPr>
          <p:cNvPr id="5" name="Text Placeholder 4"/>
          <p:cNvSpPr>
            <a:spLocks noGrp="1"/>
          </p:cNvSpPr>
          <p:nvPr>
            <p:ph type="body" sz="quarter" idx="12" hasCustomPrompt="1"/>
          </p:nvPr>
        </p:nvSpPr>
        <p:spPr>
          <a:xfrm>
            <a:off x="585216" y="3977319"/>
            <a:ext cx="7034811" cy="338554"/>
          </a:xfrm>
          <a:noFill/>
        </p:spPr>
        <p:txBody>
          <a:bodyPr wrap="square"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Subtitle</a:t>
            </a:r>
          </a:p>
        </p:txBody>
      </p:sp>
    </p:spTree>
    <p:extLst>
      <p:ext uri="{BB962C8B-B14F-4D97-AF65-F5344CB8AC3E}">
        <p14:creationId xmlns:p14="http://schemas.microsoft.com/office/powerpoint/2010/main" val="248908070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Section divider_6">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367ABFD-8C1E-4B3F-881F-C10DB9F6AE0D}"/>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p:cNvSpPr>
            <a:spLocks noGrp="1"/>
          </p:cNvSpPr>
          <p:nvPr>
            <p:ph type="title" hasCustomPrompt="1"/>
          </p:nvPr>
        </p:nvSpPr>
        <p:spPr>
          <a:xfrm>
            <a:off x="585216" y="3033223"/>
            <a:ext cx="7615355"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Divider</a:t>
            </a:r>
          </a:p>
        </p:txBody>
      </p:sp>
      <p:sp>
        <p:nvSpPr>
          <p:cNvPr id="5" name="Text Placeholder 4"/>
          <p:cNvSpPr>
            <a:spLocks noGrp="1"/>
          </p:cNvSpPr>
          <p:nvPr>
            <p:ph type="body" sz="quarter" idx="12" hasCustomPrompt="1"/>
          </p:nvPr>
        </p:nvSpPr>
        <p:spPr>
          <a:xfrm>
            <a:off x="585216" y="3977319"/>
            <a:ext cx="7615355" cy="338554"/>
          </a:xfrm>
          <a:noFill/>
        </p:spPr>
        <p:txBody>
          <a:bodyPr wrap="square"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Subtitle</a:t>
            </a:r>
          </a:p>
        </p:txBody>
      </p:sp>
    </p:spTree>
    <p:extLst>
      <p:ext uri="{BB962C8B-B14F-4D97-AF65-F5344CB8AC3E}">
        <p14:creationId xmlns:p14="http://schemas.microsoft.com/office/powerpoint/2010/main" val="125962872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Section Divider_7">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accent3"/>
                </a:solidFill>
                <a:effectLst/>
                <a:latin typeface="+mj-lt"/>
                <a:ea typeface="+mn-ea"/>
                <a:cs typeface="Segoe UI" pitchFamily="34" charset="0"/>
              </a:defRPr>
            </a:lvl1pPr>
          </a:lstStyle>
          <a:p>
            <a:r>
              <a:rPr lang="en-US"/>
              <a:t>Section Divider</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Subtitle</a:t>
            </a:r>
          </a:p>
        </p:txBody>
      </p:sp>
      <p:sp>
        <p:nvSpPr>
          <p:cNvPr id="4" name="Freeform: Shape 3">
            <a:extLst>
              <a:ext uri="{FF2B5EF4-FFF2-40B4-BE49-F238E27FC236}">
                <a16:creationId xmlns:a16="http://schemas.microsoft.com/office/drawing/2014/main" id="{5A349C3D-1997-4821-9229-81357199D97C}"/>
              </a:ext>
            </a:extLst>
          </p:cNvPr>
          <p:cNvSpPr/>
          <p:nvPr/>
        </p:nvSpPr>
        <p:spPr bwMode="auto">
          <a:xfrm>
            <a:off x="0" y="4507303"/>
            <a:ext cx="12192000" cy="2062765"/>
          </a:xfrm>
          <a:custGeom>
            <a:avLst/>
            <a:gdLst>
              <a:gd name="connsiteX0" fmla="*/ 0 w 12192000"/>
              <a:gd name="connsiteY0" fmla="*/ 0 h 2062765"/>
              <a:gd name="connsiteX1" fmla="*/ 497397 w 12192000"/>
              <a:gd name="connsiteY1" fmla="*/ 125937 h 2062765"/>
              <a:gd name="connsiteX2" fmla="*/ 7005484 w 12192000"/>
              <a:gd name="connsiteY2" fmla="*/ 843564 h 2062765"/>
              <a:gd name="connsiteX3" fmla="*/ 11890852 w 12192000"/>
              <a:gd name="connsiteY3" fmla="*/ 454027 h 2062765"/>
              <a:gd name="connsiteX4" fmla="*/ 12192000 w 12192000"/>
              <a:gd name="connsiteY4" fmla="*/ 400256 h 2062765"/>
              <a:gd name="connsiteX5" fmla="*/ 12192000 w 12192000"/>
              <a:gd name="connsiteY5" fmla="*/ 1234479 h 2062765"/>
              <a:gd name="connsiteX6" fmla="*/ 11962352 w 12192000"/>
              <a:gd name="connsiteY6" fmla="*/ 1449631 h 2062765"/>
              <a:gd name="connsiteX7" fmla="*/ 11373201 w 12192000"/>
              <a:gd name="connsiteY7" fmla="*/ 1927915 h 2062765"/>
              <a:gd name="connsiteX8" fmla="*/ 11181090 w 12192000"/>
              <a:gd name="connsiteY8" fmla="*/ 2062765 h 2062765"/>
              <a:gd name="connsiteX9" fmla="*/ 1010910 w 12192000"/>
              <a:gd name="connsiteY9" fmla="*/ 2062765 h 2062765"/>
              <a:gd name="connsiteX10" fmla="*/ 818799 w 12192000"/>
              <a:gd name="connsiteY10" fmla="*/ 1927915 h 2062765"/>
              <a:gd name="connsiteX11" fmla="*/ 229648 w 12192000"/>
              <a:gd name="connsiteY11" fmla="*/ 1449631 h 2062765"/>
              <a:gd name="connsiteX12" fmla="*/ 0 w 12192000"/>
              <a:gd name="connsiteY12" fmla="*/ 1234479 h 2062765"/>
              <a:gd name="connsiteX13" fmla="*/ 0 w 12192000"/>
              <a:gd name="connsiteY13" fmla="*/ 0 h 2062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2000" h="2062765">
                <a:moveTo>
                  <a:pt x="0" y="0"/>
                </a:moveTo>
                <a:lnTo>
                  <a:pt x="497397" y="125937"/>
                </a:lnTo>
                <a:cubicBezTo>
                  <a:pt x="2395052" y="581325"/>
                  <a:pt x="4622727" y="843564"/>
                  <a:pt x="7005484" y="843564"/>
                </a:cubicBezTo>
                <a:cubicBezTo>
                  <a:pt x="8738399" y="843564"/>
                  <a:pt x="10389286" y="704859"/>
                  <a:pt x="11890852" y="454027"/>
                </a:cubicBezTo>
                <a:lnTo>
                  <a:pt x="12192000" y="400256"/>
                </a:lnTo>
                <a:lnTo>
                  <a:pt x="12192000" y="1234479"/>
                </a:lnTo>
                <a:lnTo>
                  <a:pt x="11962352" y="1449631"/>
                </a:lnTo>
                <a:cubicBezTo>
                  <a:pt x="11774686" y="1617259"/>
                  <a:pt x="11578071" y="1776894"/>
                  <a:pt x="11373201" y="1927915"/>
                </a:cubicBezTo>
                <a:lnTo>
                  <a:pt x="11181090" y="2062765"/>
                </a:lnTo>
                <a:lnTo>
                  <a:pt x="1010910" y="2062765"/>
                </a:lnTo>
                <a:lnTo>
                  <a:pt x="818799" y="1927915"/>
                </a:lnTo>
                <a:cubicBezTo>
                  <a:pt x="613929" y="1776894"/>
                  <a:pt x="417314" y="1617259"/>
                  <a:pt x="229648" y="1449631"/>
                </a:cubicBezTo>
                <a:lnTo>
                  <a:pt x="0" y="1234479"/>
                </a:lnTo>
                <a:lnTo>
                  <a:pt x="0" y="0"/>
                </a:lnTo>
                <a:close/>
              </a:path>
            </a:pathLst>
          </a:custGeom>
          <a:solidFill>
            <a:schemeClr val="accent4">
              <a:lumMod val="75000"/>
            </a:schemeClr>
          </a:solidFill>
          <a:ln>
            <a:noFill/>
            <a:headEnd type="none" w="med" len="med"/>
            <a:tailEnd type="none" w="med" len="med"/>
          </a:ln>
          <a:effectLst>
            <a:outerShdw blurRad="101600" dist="12700" dir="16200000"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cs typeface="Segoe UI" pitchFamily="34" charset="0"/>
            </a:endParaRPr>
          </a:p>
        </p:txBody>
      </p:sp>
      <p:grpSp>
        <p:nvGrpSpPr>
          <p:cNvPr id="6" name="Group 5">
            <a:extLst>
              <a:ext uri="{FF2B5EF4-FFF2-40B4-BE49-F238E27FC236}">
                <a16:creationId xmlns:a16="http://schemas.microsoft.com/office/drawing/2014/main" id="{D55A5B51-A18B-47F9-892B-42D72636067A}"/>
              </a:ext>
            </a:extLst>
          </p:cNvPr>
          <p:cNvGrpSpPr/>
          <p:nvPr/>
        </p:nvGrpSpPr>
        <p:grpSpPr>
          <a:xfrm>
            <a:off x="0" y="4795238"/>
            <a:ext cx="12192000" cy="2062765"/>
            <a:chOff x="0" y="4795238"/>
            <a:chExt cx="12192000" cy="2062765"/>
          </a:xfrm>
        </p:grpSpPr>
        <p:sp>
          <p:nvSpPr>
            <p:cNvPr id="7" name="Freeform: Shape 6">
              <a:extLst>
                <a:ext uri="{FF2B5EF4-FFF2-40B4-BE49-F238E27FC236}">
                  <a16:creationId xmlns:a16="http://schemas.microsoft.com/office/drawing/2014/main" id="{F050DB28-309B-4C6A-91E4-F7B22817C514}"/>
                </a:ext>
              </a:extLst>
            </p:cNvPr>
            <p:cNvSpPr/>
            <p:nvPr/>
          </p:nvSpPr>
          <p:spPr bwMode="auto">
            <a:xfrm>
              <a:off x="0" y="4795238"/>
              <a:ext cx="12192000" cy="2062765"/>
            </a:xfrm>
            <a:custGeom>
              <a:avLst/>
              <a:gdLst>
                <a:gd name="connsiteX0" fmla="*/ 0 w 12192000"/>
                <a:gd name="connsiteY0" fmla="*/ 0 h 2062765"/>
                <a:gd name="connsiteX1" fmla="*/ 497397 w 12192000"/>
                <a:gd name="connsiteY1" fmla="*/ 125937 h 2062765"/>
                <a:gd name="connsiteX2" fmla="*/ 7005484 w 12192000"/>
                <a:gd name="connsiteY2" fmla="*/ 843564 h 2062765"/>
                <a:gd name="connsiteX3" fmla="*/ 11890852 w 12192000"/>
                <a:gd name="connsiteY3" fmla="*/ 454027 h 2062765"/>
                <a:gd name="connsiteX4" fmla="*/ 12192000 w 12192000"/>
                <a:gd name="connsiteY4" fmla="*/ 400256 h 2062765"/>
                <a:gd name="connsiteX5" fmla="*/ 12192000 w 12192000"/>
                <a:gd name="connsiteY5" fmla="*/ 1234479 h 2062765"/>
                <a:gd name="connsiteX6" fmla="*/ 11962352 w 12192000"/>
                <a:gd name="connsiteY6" fmla="*/ 1449631 h 2062765"/>
                <a:gd name="connsiteX7" fmla="*/ 11373201 w 12192000"/>
                <a:gd name="connsiteY7" fmla="*/ 1927915 h 2062765"/>
                <a:gd name="connsiteX8" fmla="*/ 11181090 w 12192000"/>
                <a:gd name="connsiteY8" fmla="*/ 2062765 h 2062765"/>
                <a:gd name="connsiteX9" fmla="*/ 1010910 w 12192000"/>
                <a:gd name="connsiteY9" fmla="*/ 2062765 h 2062765"/>
                <a:gd name="connsiteX10" fmla="*/ 1010909 w 12192000"/>
                <a:gd name="connsiteY10" fmla="*/ 2062764 h 2062765"/>
                <a:gd name="connsiteX11" fmla="*/ 0 w 12192000"/>
                <a:gd name="connsiteY11" fmla="*/ 2062764 h 2062765"/>
                <a:gd name="connsiteX12" fmla="*/ 0 w 12192000"/>
                <a:gd name="connsiteY12" fmla="*/ 1234479 h 2062765"/>
                <a:gd name="connsiteX13" fmla="*/ 0 w 12192000"/>
                <a:gd name="connsiteY13" fmla="*/ 1234478 h 2062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2000" h="2062765">
                  <a:moveTo>
                    <a:pt x="0" y="0"/>
                  </a:moveTo>
                  <a:lnTo>
                    <a:pt x="497397" y="125937"/>
                  </a:lnTo>
                  <a:cubicBezTo>
                    <a:pt x="2395052" y="581325"/>
                    <a:pt x="4622727" y="843564"/>
                    <a:pt x="7005484" y="843564"/>
                  </a:cubicBezTo>
                  <a:cubicBezTo>
                    <a:pt x="8738399" y="843564"/>
                    <a:pt x="10389286" y="704859"/>
                    <a:pt x="11890852" y="454027"/>
                  </a:cubicBezTo>
                  <a:lnTo>
                    <a:pt x="12192000" y="400256"/>
                  </a:lnTo>
                  <a:lnTo>
                    <a:pt x="12192000" y="1234479"/>
                  </a:lnTo>
                  <a:lnTo>
                    <a:pt x="11962352" y="1449631"/>
                  </a:lnTo>
                  <a:cubicBezTo>
                    <a:pt x="11774686" y="1617259"/>
                    <a:pt x="11578071" y="1776894"/>
                    <a:pt x="11373201" y="1927915"/>
                  </a:cubicBezTo>
                  <a:lnTo>
                    <a:pt x="11181090" y="2062765"/>
                  </a:lnTo>
                  <a:lnTo>
                    <a:pt x="1010910" y="2062765"/>
                  </a:lnTo>
                  <a:lnTo>
                    <a:pt x="1010909" y="2062764"/>
                  </a:lnTo>
                  <a:lnTo>
                    <a:pt x="0" y="2062764"/>
                  </a:lnTo>
                  <a:lnTo>
                    <a:pt x="0" y="1234479"/>
                  </a:lnTo>
                  <a:lnTo>
                    <a:pt x="0" y="1234478"/>
                  </a:lnTo>
                  <a:close/>
                </a:path>
              </a:pathLst>
            </a:custGeom>
            <a:solidFill>
              <a:schemeClr val="accent4"/>
            </a:solidFill>
            <a:ln>
              <a:noFill/>
              <a:headEnd type="none" w="med" len="med"/>
              <a:tailEnd type="none" w="med" len="med"/>
            </a:ln>
            <a:effectLst>
              <a:outerShdw blurRad="101600" dist="12700" dir="16200000"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8" name="Rectangle 7">
              <a:extLst>
                <a:ext uri="{FF2B5EF4-FFF2-40B4-BE49-F238E27FC236}">
                  <a16:creationId xmlns:a16="http://schemas.microsoft.com/office/drawing/2014/main" id="{28F96E65-0B80-437C-B5A8-EFDC02A8E4B4}"/>
                </a:ext>
              </a:extLst>
            </p:cNvPr>
            <p:cNvSpPr/>
            <p:nvPr/>
          </p:nvSpPr>
          <p:spPr bwMode="auto">
            <a:xfrm>
              <a:off x="11088914" y="5807117"/>
              <a:ext cx="1103086" cy="1050883"/>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spTree>
    <p:extLst>
      <p:ext uri="{BB962C8B-B14F-4D97-AF65-F5344CB8AC3E}">
        <p14:creationId xmlns:p14="http://schemas.microsoft.com/office/powerpoint/2010/main" val="403688597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20">
          <p15:clr>
            <a:srgbClr val="5ACBF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Section Divider_8">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Divider</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Subtitle</a:t>
            </a:r>
          </a:p>
        </p:txBody>
      </p:sp>
    </p:spTree>
    <p:extLst>
      <p:ext uri="{BB962C8B-B14F-4D97-AF65-F5344CB8AC3E}">
        <p14:creationId xmlns:p14="http://schemas.microsoft.com/office/powerpoint/2010/main" val="396349471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Section Divider_9">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Divider</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Subtitle</a:t>
            </a:r>
          </a:p>
        </p:txBody>
      </p:sp>
    </p:spTree>
    <p:extLst>
      <p:ext uri="{BB962C8B-B14F-4D97-AF65-F5344CB8AC3E}">
        <p14:creationId xmlns:p14="http://schemas.microsoft.com/office/powerpoint/2010/main" val="343130574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Section Divider_10">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accent3"/>
                </a:solidFill>
                <a:effectLst/>
                <a:latin typeface="+mj-lt"/>
                <a:ea typeface="+mn-ea"/>
                <a:cs typeface="Segoe UI" pitchFamily="34" charset="0"/>
              </a:defRPr>
            </a:lvl1pPr>
          </a:lstStyle>
          <a:p>
            <a:r>
              <a:rPr lang="en-US"/>
              <a:t>Section Divider</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Subtitle</a:t>
            </a:r>
          </a:p>
        </p:txBody>
      </p:sp>
    </p:spTree>
    <p:extLst>
      <p:ext uri="{BB962C8B-B14F-4D97-AF65-F5344CB8AC3E}">
        <p14:creationId xmlns:p14="http://schemas.microsoft.com/office/powerpoint/2010/main" val="278884484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Slide_1">
    <p:bg>
      <p:bgRef idx="1001">
        <a:schemeClr val="bg2"/>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3BF48BB-F55E-456D-B1E2-7D163155EBB3}"/>
              </a:ext>
            </a:extLst>
          </p:cNvPr>
          <p:cNvPicPr>
            <a:picLocks noChangeAspect="1"/>
          </p:cNvPicPr>
          <p:nvPr/>
        </p:nvPicPr>
        <p:blipFill>
          <a:blip r:embed="rId2"/>
          <a:stretch>
            <a:fillRect/>
          </a:stretch>
        </p:blipFill>
        <p:spPr>
          <a:xfrm>
            <a:off x="7002060" y="498142"/>
            <a:ext cx="5261304" cy="5255207"/>
          </a:xfrm>
          <a:prstGeom prst="rect">
            <a:avLst/>
          </a:prstGeom>
        </p:spPr>
      </p:pic>
      <p:sp>
        <p:nvSpPr>
          <p:cNvPr id="9" name="Title 1"/>
          <p:cNvSpPr>
            <a:spLocks noGrp="1"/>
          </p:cNvSpPr>
          <p:nvPr>
            <p:ph type="title" hasCustomPrompt="1"/>
          </p:nvPr>
        </p:nvSpPr>
        <p:spPr>
          <a:xfrm>
            <a:off x="584200" y="2425780"/>
            <a:ext cx="5943630" cy="1107996"/>
          </a:xfrm>
          <a:noFill/>
        </p:spPr>
        <p:txBody>
          <a:bodyPr wrap="square" lIns="0" tIns="0" rIns="0" bIns="0" anchor="b" anchorCtr="0">
            <a:spAutoFit/>
          </a:bodyPr>
          <a:lstStyle>
            <a:lvl1pPr>
              <a:defRPr sz="3600" spc="-50" baseline="0">
                <a:solidFill>
                  <a:schemeClr val="accent3"/>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594363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p:nvPicPr>
        <p:blipFill>
          <a:blip r:embed="rId3"/>
          <a:stretch>
            <a:fillRect/>
          </a:stretch>
        </p:blipFill>
        <p:spPr bwMode="black">
          <a:xfrm>
            <a:off x="584200" y="585788"/>
            <a:ext cx="1366245" cy="292608"/>
          </a:xfrm>
          <a:prstGeom prst="rect">
            <a:avLst/>
          </a:prstGeom>
        </p:spPr>
      </p:pic>
      <p:sp>
        <p:nvSpPr>
          <p:cNvPr id="8" name="Oval 7">
            <a:extLst>
              <a:ext uri="{FF2B5EF4-FFF2-40B4-BE49-F238E27FC236}">
                <a16:creationId xmlns:a16="http://schemas.microsoft.com/office/drawing/2014/main" id="{603DEF81-6C0E-4B9A-8D13-B6591F8A9B8B}"/>
              </a:ext>
            </a:extLst>
          </p:cNvPr>
          <p:cNvSpPr/>
          <p:nvPr/>
        </p:nvSpPr>
        <p:spPr bwMode="auto">
          <a:xfrm rot="271800">
            <a:off x="6877859" y="363821"/>
            <a:ext cx="5524552" cy="5524550"/>
          </a:xfrm>
          <a:prstGeom prst="ellipse">
            <a:avLst/>
          </a:prstGeom>
          <a:noFill/>
          <a:ln>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10" name="Freeform: Shape 9">
            <a:extLst>
              <a:ext uri="{FF2B5EF4-FFF2-40B4-BE49-F238E27FC236}">
                <a16:creationId xmlns:a16="http://schemas.microsoft.com/office/drawing/2014/main" id="{EBBA1D1B-20D9-44B2-BF5E-D15EA78D337B}"/>
              </a:ext>
            </a:extLst>
          </p:cNvPr>
          <p:cNvSpPr/>
          <p:nvPr/>
        </p:nvSpPr>
        <p:spPr bwMode="auto">
          <a:xfrm>
            <a:off x="0" y="4564743"/>
            <a:ext cx="12206514" cy="2293257"/>
          </a:xfrm>
          <a:custGeom>
            <a:avLst/>
            <a:gdLst>
              <a:gd name="connsiteX0" fmla="*/ 12206514 w 12206514"/>
              <a:gd name="connsiteY0" fmla="*/ 0 h 2293257"/>
              <a:gd name="connsiteX1" fmla="*/ 12192000 w 12206514"/>
              <a:gd name="connsiteY1" fmla="*/ 2293257 h 2293257"/>
              <a:gd name="connsiteX2" fmla="*/ 0 w 12206514"/>
              <a:gd name="connsiteY2" fmla="*/ 2293257 h 2293257"/>
              <a:gd name="connsiteX3" fmla="*/ 0 w 12206514"/>
              <a:gd name="connsiteY3" fmla="*/ 906922 h 2293257"/>
              <a:gd name="connsiteX4" fmla="*/ 114730 w 12206514"/>
              <a:gd name="connsiteY4" fmla="*/ 823470 h 2293257"/>
              <a:gd name="connsiteX5" fmla="*/ 3643084 w 12206514"/>
              <a:gd name="connsiteY5" fmla="*/ 703943 h 2293257"/>
              <a:gd name="connsiteX6" fmla="*/ 12206514 w 12206514"/>
              <a:gd name="connsiteY6" fmla="*/ 0 h 2293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06514" h="2293257">
                <a:moveTo>
                  <a:pt x="12206514" y="0"/>
                </a:moveTo>
                <a:lnTo>
                  <a:pt x="12192000" y="2293257"/>
                </a:lnTo>
                <a:lnTo>
                  <a:pt x="0" y="2293257"/>
                </a:lnTo>
                <a:lnTo>
                  <a:pt x="0" y="906922"/>
                </a:lnTo>
                <a:lnTo>
                  <a:pt x="114730" y="823470"/>
                </a:lnTo>
                <a:cubicBezTo>
                  <a:pt x="782277" y="414919"/>
                  <a:pt x="1952926" y="204410"/>
                  <a:pt x="3643084" y="703943"/>
                </a:cubicBezTo>
                <a:cubicBezTo>
                  <a:pt x="11323561" y="2876248"/>
                  <a:pt x="11838819" y="431800"/>
                  <a:pt x="12206514" y="0"/>
                </a:cubicBezTo>
                <a:close/>
              </a:path>
            </a:pathLst>
          </a:custGeom>
          <a:solidFill>
            <a:schemeClr val="accent1">
              <a:lumMod val="75000"/>
            </a:schemeClr>
          </a:solidFill>
          <a:ln>
            <a:noFill/>
            <a:headEnd type="none" w="med" len="med"/>
            <a:tailEnd type="none" w="med" len="med"/>
          </a:ln>
          <a:effectLst>
            <a:outerShdw blurRad="50800" dist="38100" dir="16200000"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11" name="Freeform: Shape 10">
            <a:extLst>
              <a:ext uri="{FF2B5EF4-FFF2-40B4-BE49-F238E27FC236}">
                <a16:creationId xmlns:a16="http://schemas.microsoft.com/office/drawing/2014/main" id="{C6E7BFC1-52EB-42A6-B80C-521CA8B78D1E}"/>
              </a:ext>
            </a:extLst>
          </p:cNvPr>
          <p:cNvSpPr/>
          <p:nvPr/>
        </p:nvSpPr>
        <p:spPr bwMode="auto">
          <a:xfrm>
            <a:off x="16098" y="4662920"/>
            <a:ext cx="12190417" cy="2195080"/>
          </a:xfrm>
          <a:custGeom>
            <a:avLst/>
            <a:gdLst>
              <a:gd name="connsiteX0" fmla="*/ 12190417 w 12190417"/>
              <a:gd name="connsiteY0" fmla="*/ 0 h 2195080"/>
              <a:gd name="connsiteX1" fmla="*/ 12185421 w 12190417"/>
              <a:gd name="connsiteY1" fmla="*/ 789416 h 2195080"/>
              <a:gd name="connsiteX2" fmla="*/ 12176524 w 12190417"/>
              <a:gd name="connsiteY2" fmla="*/ 2195080 h 2195080"/>
              <a:gd name="connsiteX3" fmla="*/ 0 w 12190417"/>
              <a:gd name="connsiteY3" fmla="*/ 2195080 h 2195080"/>
              <a:gd name="connsiteX4" fmla="*/ 0 w 12190417"/>
              <a:gd name="connsiteY4" fmla="*/ 1668604 h 2195080"/>
              <a:gd name="connsiteX5" fmla="*/ 114730 w 12190417"/>
              <a:gd name="connsiteY5" fmla="*/ 1585152 h 2195080"/>
              <a:gd name="connsiteX6" fmla="*/ 2472617 w 12190417"/>
              <a:gd name="connsiteY6" fmla="*/ 1216108 h 2195080"/>
              <a:gd name="connsiteX7" fmla="*/ 2743399 w 12190417"/>
              <a:gd name="connsiteY7" fmla="*/ 1255617 h 2195080"/>
              <a:gd name="connsiteX8" fmla="*/ 3082404 w 12190417"/>
              <a:gd name="connsiteY8" fmla="*/ 1338301 h 2195080"/>
              <a:gd name="connsiteX9" fmla="*/ 3479841 w 12190417"/>
              <a:gd name="connsiteY9" fmla="*/ 1430495 h 2195080"/>
              <a:gd name="connsiteX10" fmla="*/ 3655614 w 12190417"/>
              <a:gd name="connsiteY10" fmla="*/ 1469103 h 2195080"/>
              <a:gd name="connsiteX11" fmla="*/ 3865027 w 12190417"/>
              <a:gd name="connsiteY11" fmla="*/ 1515099 h 2195080"/>
              <a:gd name="connsiteX12" fmla="*/ 12190417 w 12190417"/>
              <a:gd name="connsiteY12" fmla="*/ 0 h 2195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0417" h="2195080">
                <a:moveTo>
                  <a:pt x="12190417" y="0"/>
                </a:moveTo>
                <a:lnTo>
                  <a:pt x="12185421" y="789416"/>
                </a:lnTo>
                <a:lnTo>
                  <a:pt x="12176524" y="2195080"/>
                </a:lnTo>
                <a:lnTo>
                  <a:pt x="0" y="2195080"/>
                </a:lnTo>
                <a:lnTo>
                  <a:pt x="0" y="1668604"/>
                </a:lnTo>
                <a:lnTo>
                  <a:pt x="114730" y="1585152"/>
                </a:lnTo>
                <a:cubicBezTo>
                  <a:pt x="615390" y="1278739"/>
                  <a:pt x="1399045" y="1083724"/>
                  <a:pt x="2472617" y="1216108"/>
                </a:cubicBezTo>
                <a:lnTo>
                  <a:pt x="2743399" y="1255617"/>
                </a:lnTo>
                <a:lnTo>
                  <a:pt x="3082404" y="1338301"/>
                </a:lnTo>
                <a:cubicBezTo>
                  <a:pt x="3216947" y="1370319"/>
                  <a:pt x="3349415" y="1401039"/>
                  <a:pt x="3479841" y="1430495"/>
                </a:cubicBezTo>
                <a:lnTo>
                  <a:pt x="3655614" y="1469103"/>
                </a:lnTo>
                <a:lnTo>
                  <a:pt x="3865027" y="1515099"/>
                </a:lnTo>
                <a:cubicBezTo>
                  <a:pt x="11194826" y="3078650"/>
                  <a:pt x="11769216" y="494635"/>
                  <a:pt x="12190417" y="0"/>
                </a:cubicBezTo>
                <a:close/>
              </a:path>
            </a:pathLst>
          </a:custGeom>
          <a:solidFill>
            <a:schemeClr val="accent4"/>
          </a:solidFill>
          <a:ln>
            <a:noFill/>
            <a:headEnd type="none" w="med" len="med"/>
            <a:tailEnd type="none" w="med" len="med"/>
          </a:ln>
          <a:effectLst>
            <a:outerShdw blurRad="50800" dist="38100" dir="16200000"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12" name="Picture Placeholder 11">
            <a:extLst>
              <a:ext uri="{FF2B5EF4-FFF2-40B4-BE49-F238E27FC236}">
                <a16:creationId xmlns:a16="http://schemas.microsoft.com/office/drawing/2014/main" id="{7CAE06C9-4F3A-4DAA-BD50-7AE244E81160}"/>
              </a:ext>
            </a:extLst>
          </p:cNvPr>
          <p:cNvSpPr>
            <a:spLocks noGrp="1"/>
          </p:cNvSpPr>
          <p:nvPr>
            <p:ph type="pic" sz="quarter" idx="13"/>
          </p:nvPr>
        </p:nvSpPr>
        <p:spPr>
          <a:xfrm>
            <a:off x="7002060" y="498142"/>
            <a:ext cx="5257800" cy="5257800"/>
          </a:xfrm>
          <a:prstGeom prst="ellipse">
            <a:avLst/>
          </a:prstGeom>
        </p:spPr>
        <p:txBody>
          <a:bodyPr wrap="square" anchor="ctr">
            <a:noAutofit/>
          </a:bodyPr>
          <a:lstStyle>
            <a:lvl1pPr marL="0" indent="0" algn="ctr">
              <a:buNone/>
              <a:defRPr/>
            </a:lvl1pPr>
          </a:lstStyle>
          <a:p>
            <a:endParaRPr lang="en-US"/>
          </a:p>
        </p:txBody>
      </p:sp>
    </p:spTree>
    <p:extLst>
      <p:ext uri="{BB962C8B-B14F-4D97-AF65-F5344CB8AC3E}">
        <p14:creationId xmlns:p14="http://schemas.microsoft.com/office/powerpoint/2010/main" val="422567879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232">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Demo slide_1">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accent3"/>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36728988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Demo slide_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236685245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Header Line 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nchor="ct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7" name="Straight Connector 6">
            <a:extLst>
              <a:ext uri="{FF2B5EF4-FFF2-40B4-BE49-F238E27FC236}">
                <a16:creationId xmlns:a16="http://schemas.microsoft.com/office/drawing/2014/main" id="{8EDAE969-6DFB-AD4B-A4BB-4C9D04F1489D}"/>
              </a:ext>
            </a:extLst>
          </p:cNvPr>
          <p:cNvCxnSpPr/>
          <p:nvPr/>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03978983"/>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Header Line 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nchor="ctr"/>
          <a:lstStyle>
            <a:lvl1pPr>
              <a:defRPr>
                <a:solidFill>
                  <a:schemeClr val="tx1"/>
                </a:solidFill>
              </a:defRPr>
            </a:lvl1p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AE9361ED-1B01-E94D-9CDA-29127BEC918D}"/>
              </a:ext>
            </a:extLst>
          </p:cNvPr>
          <p:cNvCxnSpPr/>
          <p:nvPr/>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2958298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Header Line 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nchor="ctr"/>
          <a:lstStyle>
            <a:lvl1pPr>
              <a:defRPr>
                <a:solidFill>
                  <a:schemeClr val="tx1"/>
                </a:solidFill>
              </a:defRPr>
            </a:lvl1p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a:extLst>
              <a:ext uri="{FF2B5EF4-FFF2-40B4-BE49-F238E27FC236}">
                <a16:creationId xmlns:a16="http://schemas.microsoft.com/office/drawing/2014/main" id="{6161C8D7-A314-D146-8B0F-88DAD8C243A2}"/>
              </a:ext>
            </a:extLst>
          </p:cNvPr>
          <p:cNvCxnSpPr/>
          <p:nvPr/>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3710431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1_Header Background 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nchor="ctr">
            <a:spAutoFit/>
          </a:bodyPr>
          <a:lstStyle>
            <a:lvl1pPr>
              <a:defRPr>
                <a:solidFill>
                  <a:schemeClr val="tx1"/>
                </a:solidFill>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43174"/>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7699"/>
            <a:ext cx="5214937" cy="3773352"/>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3"/>
            <a:ext cx="5214937" cy="3779838"/>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a:extLst>
              <a:ext uri="{FF2B5EF4-FFF2-40B4-BE49-F238E27FC236}">
                <a16:creationId xmlns:a16="http://schemas.microsoft.com/office/drawing/2014/main" id="{B52B4BDF-7433-F544-8549-B08FCF3FD2A9}"/>
              </a:ext>
            </a:extLst>
          </p:cNvPr>
          <p:cNvCxnSpPr/>
          <p:nvPr/>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4052086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162">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Header Line 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nchor="ctr">
            <a:spAutoFit/>
          </a:bodyPr>
          <a:lstStyle>
            <a:lvl1pPr>
              <a:defRPr>
                <a:solidFill>
                  <a:schemeClr val="tx1"/>
                </a:solidFill>
              </a:defRPr>
            </a:lvl1p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0" name="Straight Connector 9">
            <a:extLst>
              <a:ext uri="{FF2B5EF4-FFF2-40B4-BE49-F238E27FC236}">
                <a16:creationId xmlns:a16="http://schemas.microsoft.com/office/drawing/2014/main" id="{CF841732-6515-3E42-A4B2-E3983B953B2A}"/>
              </a:ext>
            </a:extLst>
          </p:cNvPr>
          <p:cNvCxnSpPr/>
          <p:nvPr/>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8849336"/>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Header Line 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nchor="ctr">
            <a:spAutoFit/>
          </a:bodyPr>
          <a:lstStyle>
            <a:lvl1pPr>
              <a:defRPr>
                <a:solidFill>
                  <a:schemeClr val="tx1"/>
                </a:solidFill>
              </a:defRPr>
            </a:lvl1p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2" name="Straight Connector 11">
            <a:extLst>
              <a:ext uri="{FF2B5EF4-FFF2-40B4-BE49-F238E27FC236}">
                <a16:creationId xmlns:a16="http://schemas.microsoft.com/office/drawing/2014/main" id="{F6A269D7-BC15-0043-AAC1-8EE9E66292B3}"/>
              </a:ext>
            </a:extLst>
          </p:cNvPr>
          <p:cNvCxnSpPr/>
          <p:nvPr/>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21004116"/>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Header Line Four Column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nchor="ctr">
            <a:spAutoFit/>
          </a:bodyPr>
          <a:lstStyle>
            <a:lvl1pPr>
              <a:defRPr>
                <a:solidFill>
                  <a:schemeClr val="tx1"/>
                </a:solidFill>
              </a:defRPr>
            </a:lvl1pPr>
          </a:lstStyle>
          <a:p>
            <a:r>
              <a:rPr lang="en-US"/>
              <a:t>Click to edit Master title style</a:t>
            </a:r>
          </a:p>
        </p:txBody>
      </p:sp>
      <p:cxnSp>
        <p:nvCxnSpPr>
          <p:cNvPr id="12" name="Straight Connector 11">
            <a:extLst>
              <a:ext uri="{FF2B5EF4-FFF2-40B4-BE49-F238E27FC236}">
                <a16:creationId xmlns:a16="http://schemas.microsoft.com/office/drawing/2014/main" id="{F6A269D7-BC15-0043-AAC1-8EE9E66292B3}"/>
              </a:ext>
            </a:extLst>
          </p:cNvPr>
          <p:cNvCxnSpPr/>
          <p:nvPr/>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08569507"/>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Header Line Blank">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588263" y="457200"/>
            <a:ext cx="11018520" cy="553998"/>
          </a:xfrm>
        </p:spPr>
        <p:txBody>
          <a:bodyPr anchor="ctr">
            <a:spAutoFit/>
          </a:bodyPr>
          <a:lstStyle>
            <a:lvl1pPr>
              <a:defRPr>
                <a:solidFill>
                  <a:schemeClr val="tx1"/>
                </a:solidFill>
              </a:defRPr>
            </a:lvl1pPr>
          </a:lstStyle>
          <a:p>
            <a:r>
              <a:rPr lang="en-US"/>
              <a:t>Click to edit Master title style</a:t>
            </a:r>
          </a:p>
        </p:txBody>
      </p:sp>
      <p:cxnSp>
        <p:nvCxnSpPr>
          <p:cNvPr id="3" name="Straight Connector 2">
            <a:extLst>
              <a:ext uri="{FF2B5EF4-FFF2-40B4-BE49-F238E27FC236}">
                <a16:creationId xmlns:a16="http://schemas.microsoft.com/office/drawing/2014/main" id="{2502F9BD-EF25-7144-AB08-9EDFAA5C2CEA}"/>
              </a:ext>
            </a:extLst>
          </p:cNvPr>
          <p:cNvCxnSpPr/>
          <p:nvPr/>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4937675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Slide_2">
    <p:bg>
      <p:bgRef idx="1001">
        <a:schemeClr val="bg2"/>
      </p:bgRef>
    </p:bg>
    <p:spTree>
      <p:nvGrpSpPr>
        <p:cNvPr id="1" name=""/>
        <p:cNvGrpSpPr/>
        <p:nvPr/>
      </p:nvGrpSpPr>
      <p:grpSpPr>
        <a:xfrm>
          <a:off x="0" y="0"/>
          <a:ext cx="0" cy="0"/>
          <a:chOff x="0" y="0"/>
          <a:chExt cx="0" cy="0"/>
        </a:xfrm>
      </p:grpSpPr>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p:nvPicPr>
        <p:blipFill>
          <a:blip r:embed="rId2"/>
          <a:stretch>
            <a:fillRect/>
          </a:stretch>
        </p:blipFill>
        <p:spPr bwMode="black">
          <a:xfrm>
            <a:off x="584200" y="585788"/>
            <a:ext cx="1366245" cy="292608"/>
          </a:xfrm>
          <a:prstGeom prst="rect">
            <a:avLst/>
          </a:prstGeom>
        </p:spPr>
      </p:pic>
      <p:pic>
        <p:nvPicPr>
          <p:cNvPr id="8" name="Picture 7">
            <a:extLst>
              <a:ext uri="{FF2B5EF4-FFF2-40B4-BE49-F238E27FC236}">
                <a16:creationId xmlns:a16="http://schemas.microsoft.com/office/drawing/2014/main" id="{49C06713-8F4D-4C91-9239-7505F833C873}"/>
              </a:ext>
            </a:extLst>
          </p:cNvPr>
          <p:cNvPicPr>
            <a:picLocks noChangeAspect="1"/>
          </p:cNvPicPr>
          <p:nvPr/>
        </p:nvPicPr>
        <p:blipFill>
          <a:blip r:embed="rId3"/>
          <a:srcRect t="33409" r="57615" b="19069"/>
          <a:stretch>
            <a:fillRect/>
          </a:stretch>
        </p:blipFill>
        <p:spPr>
          <a:xfrm>
            <a:off x="6093956" y="-19048"/>
            <a:ext cx="6098044" cy="6877048"/>
          </a:xfrm>
          <a:custGeom>
            <a:avLst/>
            <a:gdLst>
              <a:gd name="connsiteX0" fmla="*/ 0 w 6098044"/>
              <a:gd name="connsiteY0" fmla="*/ 0 h 6877048"/>
              <a:gd name="connsiteX1" fmla="*/ 6098044 w 6098044"/>
              <a:gd name="connsiteY1" fmla="*/ 0 h 6877048"/>
              <a:gd name="connsiteX2" fmla="*/ 6098044 w 6098044"/>
              <a:gd name="connsiteY2" fmla="*/ 6877048 h 6877048"/>
              <a:gd name="connsiteX3" fmla="*/ 0 w 6098044"/>
              <a:gd name="connsiteY3" fmla="*/ 6877048 h 6877048"/>
            </a:gdLst>
            <a:ahLst/>
            <a:cxnLst>
              <a:cxn ang="0">
                <a:pos x="connsiteX0" y="connsiteY0"/>
              </a:cxn>
              <a:cxn ang="0">
                <a:pos x="connsiteX1" y="connsiteY1"/>
              </a:cxn>
              <a:cxn ang="0">
                <a:pos x="connsiteX2" y="connsiteY2"/>
              </a:cxn>
              <a:cxn ang="0">
                <a:pos x="connsiteX3" y="connsiteY3"/>
              </a:cxn>
            </a:cxnLst>
            <a:rect l="l" t="t" r="r" b="b"/>
            <a:pathLst>
              <a:path w="6098044" h="6877048">
                <a:moveTo>
                  <a:pt x="0" y="0"/>
                </a:moveTo>
                <a:lnTo>
                  <a:pt x="6098044" y="0"/>
                </a:lnTo>
                <a:lnTo>
                  <a:pt x="6098044" y="6877048"/>
                </a:lnTo>
                <a:lnTo>
                  <a:pt x="0" y="6877048"/>
                </a:lnTo>
                <a:close/>
              </a:path>
            </a:pathLst>
          </a:custGeom>
        </p:spPr>
      </p:pic>
      <p:sp>
        <p:nvSpPr>
          <p:cNvPr id="9" name="Title 1"/>
          <p:cNvSpPr>
            <a:spLocks noGrp="1"/>
          </p:cNvSpPr>
          <p:nvPr>
            <p:ph type="title" hasCustomPrompt="1"/>
          </p:nvPr>
        </p:nvSpPr>
        <p:spPr>
          <a:xfrm>
            <a:off x="584200" y="2425780"/>
            <a:ext cx="5509756" cy="1107996"/>
          </a:xfrm>
          <a:noFill/>
        </p:spPr>
        <p:txBody>
          <a:bodyPr wrap="square" lIns="0" tIns="0" rIns="0" bIns="0" anchor="b" anchorCtr="0">
            <a:spAutoFit/>
          </a:bodyPr>
          <a:lstStyle>
            <a:lvl1pPr>
              <a:defRPr sz="3600" spc="-50" baseline="0">
                <a:solidFill>
                  <a:schemeClr val="accent3"/>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5509756"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2" name="Picture 1">
            <a:extLst>
              <a:ext uri="{FF2B5EF4-FFF2-40B4-BE49-F238E27FC236}">
                <a16:creationId xmlns:a16="http://schemas.microsoft.com/office/drawing/2014/main" id="{28321E54-D4C1-4DB3-9667-D73ACEBE6837}"/>
              </a:ext>
            </a:extLst>
          </p:cNvPr>
          <p:cNvPicPr>
            <a:picLocks noChangeAspect="1"/>
          </p:cNvPicPr>
          <p:nvPr/>
        </p:nvPicPr>
        <p:blipFill>
          <a:blip r:embed="rId4"/>
          <a:stretch>
            <a:fillRect/>
          </a:stretch>
        </p:blipFill>
        <p:spPr>
          <a:xfrm>
            <a:off x="7400544" y="0"/>
            <a:ext cx="4791456" cy="6858000"/>
          </a:xfrm>
          <a:prstGeom prst="rect">
            <a:avLst/>
          </a:prstGeom>
        </p:spPr>
      </p:pic>
      <p:sp>
        <p:nvSpPr>
          <p:cNvPr id="12" name="Picture Placeholder 11">
            <a:extLst>
              <a:ext uri="{FF2B5EF4-FFF2-40B4-BE49-F238E27FC236}">
                <a16:creationId xmlns:a16="http://schemas.microsoft.com/office/drawing/2014/main" id="{2AF034BC-5BCB-4D8C-8735-E8620291558E}"/>
              </a:ext>
            </a:extLst>
          </p:cNvPr>
          <p:cNvSpPr>
            <a:spLocks noGrp="1"/>
          </p:cNvSpPr>
          <p:nvPr>
            <p:ph type="pic" sz="quarter" idx="13"/>
          </p:nvPr>
        </p:nvSpPr>
        <p:spPr>
          <a:xfrm>
            <a:off x="7400544" y="312"/>
            <a:ext cx="4731798" cy="6857376"/>
          </a:xfrm>
          <a:custGeom>
            <a:avLst/>
            <a:gdLst>
              <a:gd name="connsiteX0" fmla="*/ 4731798 w 4731798"/>
              <a:gd name="connsiteY0" fmla="*/ 0 h 6857376"/>
              <a:gd name="connsiteX1" fmla="*/ 4731798 w 4731798"/>
              <a:gd name="connsiteY1" fmla="*/ 6857376 h 6857376"/>
              <a:gd name="connsiteX2" fmla="*/ 492699 w 4731798"/>
              <a:gd name="connsiteY2" fmla="*/ 6857376 h 6857376"/>
              <a:gd name="connsiteX3" fmla="*/ 351538 w 4731798"/>
              <a:gd name="connsiteY3" fmla="*/ 6553763 h 6857376"/>
              <a:gd name="connsiteX4" fmla="*/ 0 w 4731798"/>
              <a:gd name="connsiteY4" fmla="*/ 4755844 h 6857376"/>
              <a:gd name="connsiteX5" fmla="*/ 4511700 w 4731798"/>
              <a:gd name="connsiteY5" fmla="*/ 5565 h 6857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31798" h="6857376">
                <a:moveTo>
                  <a:pt x="4731798" y="0"/>
                </a:moveTo>
                <a:lnTo>
                  <a:pt x="4731798" y="6857376"/>
                </a:lnTo>
                <a:lnTo>
                  <a:pt x="492699" y="6857376"/>
                </a:lnTo>
                <a:lnTo>
                  <a:pt x="351538" y="6553763"/>
                </a:lnTo>
                <a:cubicBezTo>
                  <a:pt x="124908" y="5999087"/>
                  <a:pt x="0" y="5392053"/>
                  <a:pt x="0" y="4755844"/>
                </a:cubicBezTo>
                <a:cubicBezTo>
                  <a:pt x="0" y="2211011"/>
                  <a:pt x="1998525" y="132958"/>
                  <a:pt x="4511700" y="5565"/>
                </a:cubicBezTo>
                <a:close/>
              </a:path>
            </a:pathLst>
          </a:custGeom>
        </p:spPr>
        <p:txBody>
          <a:bodyPr wrap="square" anchor="ctr">
            <a:noAutofit/>
          </a:bodyPr>
          <a:lstStyle>
            <a:lvl1pPr marL="0" indent="0" algn="ctr">
              <a:buNone/>
              <a:defRPr/>
            </a:lvl1pPr>
          </a:lstStyle>
          <a:p>
            <a:endParaRPr lang="en-US"/>
          </a:p>
        </p:txBody>
      </p:sp>
    </p:spTree>
    <p:extLst>
      <p:ext uri="{BB962C8B-B14F-4D97-AF65-F5344CB8AC3E}">
        <p14:creationId xmlns:p14="http://schemas.microsoft.com/office/powerpoint/2010/main" val="141888554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61660626"/>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906955190"/>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08305924"/>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Photo full bleed upp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585789"/>
            <a:ext cx="12192000" cy="1362282"/>
          </a:xfrm>
          <a:noFill/>
        </p:spPr>
        <p:txBody>
          <a:bodyPr lIns="585216" tIns="0" rIns="585216" bIns="586800" anchor="t"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146974106"/>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534819154"/>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849907183"/>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522720" y="0"/>
            <a:ext cx="5669280" cy="6858000"/>
          </a:xfrm>
          <a:gradFill flip="none" rotWithShape="1">
            <a:gsLst>
              <a:gs pos="50000">
                <a:srgbClr val="000000">
                  <a:alpha val="70000"/>
                </a:srgbClr>
              </a:gs>
              <a:gs pos="100000">
                <a:srgbClr val="000000">
                  <a:alpha val="0"/>
                </a:srgbClr>
              </a:gs>
            </a:gsLst>
            <a:lin ang="10800000" scaled="1"/>
            <a:tileRect/>
          </a:gradFill>
          <a:ln>
            <a:noFill/>
          </a:ln>
        </p:spPr>
        <p:txBody>
          <a:bodyPr lIns="585216" tIns="585216" rIns="585216" bIns="585216" anchor="ctr">
            <a:noAutofit/>
          </a:bodyPr>
          <a:lstStyle>
            <a:lvl1pPr algn="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A629011D-E3B4-416F-9D7F-7A99AE49F65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728012039"/>
      </p:ext>
    </p:extLst>
  </p:cSld>
  <p:clrMapOvr>
    <a:masterClrMapping/>
  </p:clrMapOvr>
  <p:transition>
    <p:fade/>
  </p:transition>
  <p:extLst>
    <p:ext uri="{DCECCB84-F9BA-43D5-87BE-67443E8EF086}">
      <p15:sldGuideLst xmlns:p15="http://schemas.microsoft.com/office/powerpoint/2012/main">
        <p15:guide id="7" pos="4105">
          <p15:clr>
            <a:srgbClr val="5ACBF0"/>
          </p15:clr>
        </p15:guide>
        <p15:guide id="8" orient="horz" pos="2160">
          <p15:clr>
            <a:srgbClr val="5ACBF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a:stretch>
              <a:fillRect/>
            </a:stretch>
          </a:blipFill>
        </p:spPr>
        <p:txBody>
          <a:bodyPr vert="horz" wrap="square" lIns="0" tIns="128016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864236813"/>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37160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066754664"/>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Bottom horizontal photo and title le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866287"/>
            <a:ext cx="11018520" cy="553998"/>
          </a:xfrm>
        </p:spPr>
        <p:txBody>
          <a:bodyPr anchor="ctr"/>
          <a:lstStyle>
            <a:lvl1pPr algn="l">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37160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971803298"/>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itle Slide_3">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chemeClr val="accent3"/>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p:nvPicPr>
        <p:blipFill>
          <a:blip r:embed="rId2"/>
          <a:stretch>
            <a:fillRect/>
          </a:stretch>
        </p:blipFill>
        <p:spPr bwMode="black">
          <a:xfrm>
            <a:off x="584200" y="585788"/>
            <a:ext cx="1366245" cy="292608"/>
          </a:xfrm>
          <a:prstGeom prst="rect">
            <a:avLst/>
          </a:prstGeom>
        </p:spPr>
      </p:pic>
      <p:sp>
        <p:nvSpPr>
          <p:cNvPr id="6" name="Freeform: Shape 5">
            <a:extLst>
              <a:ext uri="{FF2B5EF4-FFF2-40B4-BE49-F238E27FC236}">
                <a16:creationId xmlns:a16="http://schemas.microsoft.com/office/drawing/2014/main" id="{C1DCCD65-4B0D-4F67-A2E1-DDBEBC340519}"/>
              </a:ext>
            </a:extLst>
          </p:cNvPr>
          <p:cNvSpPr/>
          <p:nvPr/>
        </p:nvSpPr>
        <p:spPr bwMode="auto">
          <a:xfrm rot="17100000">
            <a:off x="9745693" y="-893830"/>
            <a:ext cx="2212228" cy="3359720"/>
          </a:xfrm>
          <a:custGeom>
            <a:avLst/>
            <a:gdLst>
              <a:gd name="connsiteX0" fmla="*/ 2212228 w 2212228"/>
              <a:gd name="connsiteY0" fmla="*/ 2770948 h 3359720"/>
              <a:gd name="connsiteX1" fmla="*/ 14898 w 2212228"/>
              <a:gd name="connsiteY1" fmla="*/ 3359720 h 3359720"/>
              <a:gd name="connsiteX2" fmla="*/ 3835 w 2212228"/>
              <a:gd name="connsiteY2" fmla="*/ 3193405 h 3359720"/>
              <a:gd name="connsiteX3" fmla="*/ 0 w 2212228"/>
              <a:gd name="connsiteY3" fmla="*/ 3020103 h 3359720"/>
              <a:gd name="connsiteX4" fmla="*/ 1399494 w 2212228"/>
              <a:gd name="connsiteY4" fmla="*/ 52540 h 3359720"/>
              <a:gd name="connsiteX5" fmla="*/ 1469755 w 2212228"/>
              <a:gd name="connsiteY5" fmla="*/ 0 h 335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12228" h="3359720">
                <a:moveTo>
                  <a:pt x="2212228" y="2770948"/>
                </a:moveTo>
                <a:lnTo>
                  <a:pt x="14898" y="3359720"/>
                </a:lnTo>
                <a:lnTo>
                  <a:pt x="3835" y="3193405"/>
                </a:lnTo>
                <a:cubicBezTo>
                  <a:pt x="1287" y="3135955"/>
                  <a:pt x="0" y="3078180"/>
                  <a:pt x="0" y="3020103"/>
                </a:cubicBezTo>
                <a:cubicBezTo>
                  <a:pt x="0" y="1825384"/>
                  <a:pt x="544788" y="757906"/>
                  <a:pt x="1399494" y="52540"/>
                </a:cubicBezTo>
                <a:lnTo>
                  <a:pt x="1469755" y="0"/>
                </a:lnTo>
                <a:close/>
              </a:path>
            </a:pathLst>
          </a:custGeom>
          <a:solidFill>
            <a:schemeClr val="accent1">
              <a:alpha val="40000"/>
            </a:schemeClr>
          </a:solidFill>
          <a:ln>
            <a:noFill/>
            <a:headEnd type="none" w="med" len="med"/>
            <a:tailEnd type="none" w="med" len="med"/>
          </a:ln>
          <a:effectLst>
            <a:outerShdw blurRad="63500" algn="ctr"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8" name="Freeform: Shape 7">
            <a:extLst>
              <a:ext uri="{FF2B5EF4-FFF2-40B4-BE49-F238E27FC236}">
                <a16:creationId xmlns:a16="http://schemas.microsoft.com/office/drawing/2014/main" id="{412BE5C4-2D3A-42FA-8ACD-C599D35467F5}"/>
              </a:ext>
            </a:extLst>
          </p:cNvPr>
          <p:cNvSpPr/>
          <p:nvPr/>
        </p:nvSpPr>
        <p:spPr bwMode="auto">
          <a:xfrm rot="17100000">
            <a:off x="10268332" y="-726902"/>
            <a:ext cx="1719417" cy="2663702"/>
          </a:xfrm>
          <a:custGeom>
            <a:avLst/>
            <a:gdLst>
              <a:gd name="connsiteX0" fmla="*/ 1719417 w 1719417"/>
              <a:gd name="connsiteY0" fmla="*/ 2202986 h 2663702"/>
              <a:gd name="connsiteX1" fmla="*/ 0 w 1719417"/>
              <a:gd name="connsiteY1" fmla="*/ 2663702 h 2663702"/>
              <a:gd name="connsiteX2" fmla="*/ 3499 w 1719417"/>
              <a:gd name="connsiteY2" fmla="*/ 2525306 h 2663702"/>
              <a:gd name="connsiteX3" fmla="*/ 1124887 w 1719417"/>
              <a:gd name="connsiteY3" fmla="*/ 3855 h 2663702"/>
              <a:gd name="connsiteX4" fmla="*/ 1129129 w 1719417"/>
              <a:gd name="connsiteY4" fmla="*/ 0 h 26637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9417" h="2663702">
                <a:moveTo>
                  <a:pt x="1719417" y="2202986"/>
                </a:moveTo>
                <a:lnTo>
                  <a:pt x="0" y="2663702"/>
                </a:lnTo>
                <a:lnTo>
                  <a:pt x="3499" y="2525306"/>
                </a:lnTo>
                <a:cubicBezTo>
                  <a:pt x="53338" y="1542092"/>
                  <a:pt x="472441" y="656302"/>
                  <a:pt x="1124887" y="3855"/>
                </a:cubicBezTo>
                <a:lnTo>
                  <a:pt x="1129129" y="0"/>
                </a:lnTo>
                <a:close/>
              </a:path>
            </a:pathLst>
          </a:custGeom>
          <a:solidFill>
            <a:schemeClr val="accent1">
              <a:alpha val="40000"/>
            </a:schemeClr>
          </a:solidFill>
          <a:ln>
            <a:noFill/>
            <a:headEnd type="none" w="med" len="med"/>
            <a:tailEnd type="none" w="med" len="med"/>
          </a:ln>
          <a:effectLst>
            <a:outerShdw blurRad="63500" algn="ctr"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10" name="Freeform: Shape 9">
            <a:extLst>
              <a:ext uri="{FF2B5EF4-FFF2-40B4-BE49-F238E27FC236}">
                <a16:creationId xmlns:a16="http://schemas.microsoft.com/office/drawing/2014/main" id="{62A83398-26B8-48A0-8C47-AFFE0A994438}"/>
              </a:ext>
            </a:extLst>
          </p:cNvPr>
          <p:cNvSpPr/>
          <p:nvPr/>
        </p:nvSpPr>
        <p:spPr bwMode="auto">
          <a:xfrm rot="17100000">
            <a:off x="10837215" y="-524813"/>
            <a:ext cx="1198498" cy="1885513"/>
          </a:xfrm>
          <a:custGeom>
            <a:avLst/>
            <a:gdLst>
              <a:gd name="connsiteX0" fmla="*/ 779325 w 1198498"/>
              <a:gd name="connsiteY0" fmla="*/ 0 h 1885513"/>
              <a:gd name="connsiteX1" fmla="*/ 1198498 w 1198498"/>
              <a:gd name="connsiteY1" fmla="*/ 1564377 h 1885513"/>
              <a:gd name="connsiteX2" fmla="*/ 0 w 1198498"/>
              <a:gd name="connsiteY2" fmla="*/ 1885513 h 1885513"/>
              <a:gd name="connsiteX3" fmla="*/ 13194 w 1198498"/>
              <a:gd name="connsiteY3" fmla="*/ 1769995 h 1885513"/>
              <a:gd name="connsiteX4" fmla="*/ 625676 w 1198498"/>
              <a:gd name="connsiteY4" fmla="*/ 205472 h 18855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8498" h="1885513">
                <a:moveTo>
                  <a:pt x="779325" y="0"/>
                </a:moveTo>
                <a:lnTo>
                  <a:pt x="1198498" y="1564377"/>
                </a:lnTo>
                <a:lnTo>
                  <a:pt x="0" y="1885513"/>
                </a:lnTo>
                <a:lnTo>
                  <a:pt x="13194" y="1769995"/>
                </a:lnTo>
                <a:cubicBezTo>
                  <a:pt x="100730" y="1197105"/>
                  <a:pt x="314677" y="665811"/>
                  <a:pt x="625676" y="205472"/>
                </a:cubicBezTo>
                <a:close/>
              </a:path>
            </a:pathLst>
          </a:custGeom>
          <a:solidFill>
            <a:schemeClr val="accent1">
              <a:alpha val="40000"/>
            </a:schemeClr>
          </a:solidFill>
          <a:ln>
            <a:noFill/>
            <a:headEnd type="none" w="med" len="med"/>
            <a:tailEnd type="none" w="med" len="med"/>
          </a:ln>
          <a:effectLst>
            <a:outerShdw blurRad="63500" algn="ctr"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11" name="Freeform: Shape 10">
            <a:extLst>
              <a:ext uri="{FF2B5EF4-FFF2-40B4-BE49-F238E27FC236}">
                <a16:creationId xmlns:a16="http://schemas.microsoft.com/office/drawing/2014/main" id="{D6A6F88A-CA36-448E-972F-7B5B04CACB17}"/>
              </a:ext>
            </a:extLst>
          </p:cNvPr>
          <p:cNvSpPr/>
          <p:nvPr/>
        </p:nvSpPr>
        <p:spPr bwMode="auto">
          <a:xfrm rot="17100000">
            <a:off x="9934997" y="-547987"/>
            <a:ext cx="1538481" cy="3483677"/>
          </a:xfrm>
          <a:custGeom>
            <a:avLst/>
            <a:gdLst>
              <a:gd name="connsiteX0" fmla="*/ 2307472 w 2307472"/>
              <a:gd name="connsiteY0" fmla="*/ 2869914 h 3483677"/>
              <a:gd name="connsiteX1" fmla="*/ 16880 w 2307472"/>
              <a:gd name="connsiteY1" fmla="*/ 3483677 h 3483677"/>
              <a:gd name="connsiteX2" fmla="*/ 15610 w 2307472"/>
              <a:gd name="connsiteY2" fmla="*/ 3472243 h 3483677"/>
              <a:gd name="connsiteX3" fmla="*/ 0 w 2307472"/>
              <a:gd name="connsiteY3" fmla="*/ 3119072 h 3483677"/>
              <a:gd name="connsiteX4" fmla="*/ 1434153 w 2307472"/>
              <a:gd name="connsiteY4" fmla="*/ 78014 h 3483677"/>
              <a:gd name="connsiteX5" fmla="*/ 1538481 w 2307472"/>
              <a:gd name="connsiteY5" fmla="*/ 0 h 3483677"/>
              <a:gd name="connsiteX0" fmla="*/ 2307472 w 2398912"/>
              <a:gd name="connsiteY0" fmla="*/ 2869914 h 3483677"/>
              <a:gd name="connsiteX1" fmla="*/ 16880 w 2398912"/>
              <a:gd name="connsiteY1" fmla="*/ 3483677 h 3483677"/>
              <a:gd name="connsiteX2" fmla="*/ 15610 w 2398912"/>
              <a:gd name="connsiteY2" fmla="*/ 3472243 h 3483677"/>
              <a:gd name="connsiteX3" fmla="*/ 0 w 2398912"/>
              <a:gd name="connsiteY3" fmla="*/ 3119072 h 3483677"/>
              <a:gd name="connsiteX4" fmla="*/ 1434153 w 2398912"/>
              <a:gd name="connsiteY4" fmla="*/ 78014 h 3483677"/>
              <a:gd name="connsiteX5" fmla="*/ 1538481 w 2398912"/>
              <a:gd name="connsiteY5" fmla="*/ 0 h 3483677"/>
              <a:gd name="connsiteX6" fmla="*/ 2398912 w 2398912"/>
              <a:gd name="connsiteY6" fmla="*/ 2961354 h 3483677"/>
              <a:gd name="connsiteX0" fmla="*/ 2307472 w 2307472"/>
              <a:gd name="connsiteY0" fmla="*/ 2869914 h 3483677"/>
              <a:gd name="connsiteX1" fmla="*/ 16880 w 2307472"/>
              <a:gd name="connsiteY1" fmla="*/ 3483677 h 3483677"/>
              <a:gd name="connsiteX2" fmla="*/ 15610 w 2307472"/>
              <a:gd name="connsiteY2" fmla="*/ 3472243 h 3483677"/>
              <a:gd name="connsiteX3" fmla="*/ 0 w 2307472"/>
              <a:gd name="connsiteY3" fmla="*/ 3119072 h 3483677"/>
              <a:gd name="connsiteX4" fmla="*/ 1434153 w 2307472"/>
              <a:gd name="connsiteY4" fmla="*/ 78014 h 3483677"/>
              <a:gd name="connsiteX5" fmla="*/ 1538481 w 2307472"/>
              <a:gd name="connsiteY5" fmla="*/ 0 h 3483677"/>
              <a:gd name="connsiteX0" fmla="*/ 16880 w 1538481"/>
              <a:gd name="connsiteY0" fmla="*/ 3483677 h 3483677"/>
              <a:gd name="connsiteX1" fmla="*/ 15610 w 1538481"/>
              <a:gd name="connsiteY1" fmla="*/ 3472243 h 3483677"/>
              <a:gd name="connsiteX2" fmla="*/ 0 w 1538481"/>
              <a:gd name="connsiteY2" fmla="*/ 3119072 h 3483677"/>
              <a:gd name="connsiteX3" fmla="*/ 1434153 w 1538481"/>
              <a:gd name="connsiteY3" fmla="*/ 78014 h 3483677"/>
              <a:gd name="connsiteX4" fmla="*/ 1538481 w 1538481"/>
              <a:gd name="connsiteY4" fmla="*/ 0 h 3483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8481" h="3483677">
                <a:moveTo>
                  <a:pt x="16880" y="3483677"/>
                </a:moveTo>
                <a:lnTo>
                  <a:pt x="15610" y="3472243"/>
                </a:lnTo>
                <a:cubicBezTo>
                  <a:pt x="5277" y="3355900"/>
                  <a:pt x="0" y="3238102"/>
                  <a:pt x="0" y="3119072"/>
                </a:cubicBezTo>
                <a:cubicBezTo>
                  <a:pt x="0" y="1894763"/>
                  <a:pt x="558280" y="800849"/>
                  <a:pt x="1434153" y="78014"/>
                </a:cubicBezTo>
                <a:lnTo>
                  <a:pt x="1538481" y="0"/>
                </a:lnTo>
              </a:path>
            </a:pathLst>
          </a:custGeom>
          <a:noFill/>
          <a:ln w="28575">
            <a:solidFill>
              <a:schemeClr val="accent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12" name="Freeform: Shape 11">
            <a:extLst>
              <a:ext uri="{FF2B5EF4-FFF2-40B4-BE49-F238E27FC236}">
                <a16:creationId xmlns:a16="http://schemas.microsoft.com/office/drawing/2014/main" id="{00399EB6-9F23-4C0B-9D2F-96A8497749CF}"/>
              </a:ext>
            </a:extLst>
          </p:cNvPr>
          <p:cNvSpPr/>
          <p:nvPr/>
        </p:nvSpPr>
        <p:spPr bwMode="auto">
          <a:xfrm rot="900000">
            <a:off x="8475942" y="4036264"/>
            <a:ext cx="3948266" cy="3390443"/>
          </a:xfrm>
          <a:custGeom>
            <a:avLst/>
            <a:gdLst>
              <a:gd name="connsiteX0" fmla="*/ 2860216 w 3948266"/>
              <a:gd name="connsiteY0" fmla="*/ 88863 h 3390443"/>
              <a:gd name="connsiteX1" fmla="*/ 3093319 w 3948266"/>
              <a:gd name="connsiteY1" fmla="*/ 36601 h 3390443"/>
              <a:gd name="connsiteX2" fmla="*/ 3323273 w 3948266"/>
              <a:gd name="connsiteY2" fmla="*/ 0 h 3390443"/>
              <a:gd name="connsiteX3" fmla="*/ 3948266 w 3948266"/>
              <a:gd name="connsiteY3" fmla="*/ 2332508 h 3390443"/>
              <a:gd name="connsiteX4" fmla="*/ 0 w 3948266"/>
              <a:gd name="connsiteY4" fmla="*/ 3390443 h 3390443"/>
              <a:gd name="connsiteX5" fmla="*/ 53715 w 3948266"/>
              <a:gd name="connsiteY5" fmla="*/ 3038481 h 3390443"/>
              <a:gd name="connsiteX6" fmla="*/ 2860216 w 3948266"/>
              <a:gd name="connsiteY6" fmla="*/ 88863 h 3390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48266" h="3390443">
                <a:moveTo>
                  <a:pt x="2860216" y="88863"/>
                </a:moveTo>
                <a:cubicBezTo>
                  <a:pt x="2937016" y="69104"/>
                  <a:pt x="3014743" y="51657"/>
                  <a:pt x="3093319" y="36601"/>
                </a:cubicBezTo>
                <a:lnTo>
                  <a:pt x="3323273" y="0"/>
                </a:lnTo>
                <a:lnTo>
                  <a:pt x="3948266" y="2332508"/>
                </a:lnTo>
                <a:lnTo>
                  <a:pt x="0" y="3390443"/>
                </a:lnTo>
                <a:lnTo>
                  <a:pt x="53715" y="3038481"/>
                </a:lnTo>
                <a:cubicBezTo>
                  <a:pt x="348281" y="1598976"/>
                  <a:pt x="1447113" y="452439"/>
                  <a:pt x="2860216" y="88863"/>
                </a:cubicBezTo>
                <a:close/>
              </a:path>
            </a:pathLst>
          </a:custGeom>
          <a:solidFill>
            <a:schemeClr val="accent1">
              <a:alpha val="2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13" name="Freeform: Shape 12">
            <a:extLst>
              <a:ext uri="{FF2B5EF4-FFF2-40B4-BE49-F238E27FC236}">
                <a16:creationId xmlns:a16="http://schemas.microsoft.com/office/drawing/2014/main" id="{BE708BBF-B712-410D-B3D6-AE05FA03E14E}"/>
              </a:ext>
            </a:extLst>
          </p:cNvPr>
          <p:cNvSpPr/>
          <p:nvPr/>
        </p:nvSpPr>
        <p:spPr bwMode="auto">
          <a:xfrm rot="900000">
            <a:off x="9004172" y="4451312"/>
            <a:ext cx="3385256" cy="2894079"/>
          </a:xfrm>
          <a:custGeom>
            <a:avLst/>
            <a:gdLst>
              <a:gd name="connsiteX0" fmla="*/ 2788511 w 3385256"/>
              <a:gd name="connsiteY0" fmla="*/ 14423 h 2894079"/>
              <a:gd name="connsiteX1" fmla="*/ 2852841 w 3385256"/>
              <a:gd name="connsiteY1" fmla="*/ 0 h 2894079"/>
              <a:gd name="connsiteX2" fmla="*/ 3385256 w 3385256"/>
              <a:gd name="connsiteY2" fmla="*/ 1987002 h 2894079"/>
              <a:gd name="connsiteX3" fmla="*/ 0 w 3385256"/>
              <a:gd name="connsiteY3" fmla="*/ 2894079 h 2894079"/>
              <a:gd name="connsiteX4" fmla="*/ 76777 w 3385256"/>
              <a:gd name="connsiteY4" fmla="*/ 2595486 h 2894079"/>
              <a:gd name="connsiteX5" fmla="*/ 2788511 w 3385256"/>
              <a:gd name="connsiteY5" fmla="*/ 14423 h 2894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85256" h="2894079">
                <a:moveTo>
                  <a:pt x="2788511" y="14423"/>
                </a:moveTo>
                <a:lnTo>
                  <a:pt x="2852841" y="0"/>
                </a:lnTo>
                <a:lnTo>
                  <a:pt x="3385256" y="1987002"/>
                </a:lnTo>
                <a:lnTo>
                  <a:pt x="0" y="2894079"/>
                </a:lnTo>
                <a:lnTo>
                  <a:pt x="76777" y="2595486"/>
                </a:lnTo>
                <a:cubicBezTo>
                  <a:pt x="470054" y="1331059"/>
                  <a:pt x="1498287" y="346383"/>
                  <a:pt x="2788511" y="14423"/>
                </a:cubicBezTo>
                <a:close/>
              </a:path>
            </a:pathLst>
          </a:custGeom>
          <a:solidFill>
            <a:schemeClr val="accent1">
              <a:alpha val="2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14" name="Freeform: Shape 13">
            <a:extLst>
              <a:ext uri="{FF2B5EF4-FFF2-40B4-BE49-F238E27FC236}">
                <a16:creationId xmlns:a16="http://schemas.microsoft.com/office/drawing/2014/main" id="{2B3C99FA-462C-4B38-B79A-4C94A31F1726}"/>
              </a:ext>
            </a:extLst>
          </p:cNvPr>
          <p:cNvSpPr/>
          <p:nvPr/>
        </p:nvSpPr>
        <p:spPr bwMode="auto">
          <a:xfrm rot="900000">
            <a:off x="9583820" y="4913582"/>
            <a:ext cx="2766573" cy="2342345"/>
          </a:xfrm>
          <a:custGeom>
            <a:avLst/>
            <a:gdLst>
              <a:gd name="connsiteX0" fmla="*/ 2337575 w 2766573"/>
              <a:gd name="connsiteY0" fmla="*/ 0 h 2342345"/>
              <a:gd name="connsiteX1" fmla="*/ 2766573 w 2766573"/>
              <a:gd name="connsiteY1" fmla="*/ 1601044 h 2342345"/>
              <a:gd name="connsiteX2" fmla="*/ 0 w 2766573"/>
              <a:gd name="connsiteY2" fmla="*/ 2342345 h 2342345"/>
              <a:gd name="connsiteX3" fmla="*/ 78721 w 2766573"/>
              <a:gd name="connsiteY3" fmla="*/ 2127263 h 2342345"/>
              <a:gd name="connsiteX4" fmla="*/ 2233973 w 2766573"/>
              <a:gd name="connsiteY4" fmla="*/ 36666 h 2342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66573" h="2342345">
                <a:moveTo>
                  <a:pt x="2337575" y="0"/>
                </a:moveTo>
                <a:lnTo>
                  <a:pt x="2766573" y="1601044"/>
                </a:lnTo>
                <a:lnTo>
                  <a:pt x="0" y="2342345"/>
                </a:lnTo>
                <a:lnTo>
                  <a:pt x="78721" y="2127263"/>
                </a:lnTo>
                <a:cubicBezTo>
                  <a:pt x="483135" y="1171121"/>
                  <a:pt x="1263236" y="412571"/>
                  <a:pt x="2233973" y="36666"/>
                </a:cubicBezTo>
                <a:close/>
              </a:path>
            </a:pathLst>
          </a:custGeom>
          <a:solidFill>
            <a:schemeClr val="accent1">
              <a:alpha val="2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15" name="Freeform: Shape 14">
            <a:extLst>
              <a:ext uri="{FF2B5EF4-FFF2-40B4-BE49-F238E27FC236}">
                <a16:creationId xmlns:a16="http://schemas.microsoft.com/office/drawing/2014/main" id="{4EB5B383-7B40-4079-A6F4-95435D3FE59D}"/>
              </a:ext>
            </a:extLst>
          </p:cNvPr>
          <p:cNvSpPr/>
          <p:nvPr/>
        </p:nvSpPr>
        <p:spPr bwMode="auto">
          <a:xfrm rot="900000">
            <a:off x="8397576" y="3847938"/>
            <a:ext cx="3398141" cy="3509608"/>
          </a:xfrm>
          <a:custGeom>
            <a:avLst/>
            <a:gdLst>
              <a:gd name="connsiteX0" fmla="*/ 2936058 w 4047911"/>
              <a:gd name="connsiteY0" fmla="*/ 89084 h 3509608"/>
              <a:gd name="connsiteX1" fmla="*/ 3174935 w 4047911"/>
              <a:gd name="connsiteY1" fmla="*/ 35528 h 3509608"/>
              <a:gd name="connsiteX2" fmla="*/ 3398141 w 4047911"/>
              <a:gd name="connsiteY2" fmla="*/ 0 h 3509608"/>
              <a:gd name="connsiteX3" fmla="*/ 4047911 w 4047911"/>
              <a:gd name="connsiteY3" fmla="*/ 2424974 h 3509608"/>
              <a:gd name="connsiteX4" fmla="*/ 0 w 4047911"/>
              <a:gd name="connsiteY4" fmla="*/ 3509608 h 3509608"/>
              <a:gd name="connsiteX5" fmla="*/ 331 w 4047911"/>
              <a:gd name="connsiteY5" fmla="*/ 3503055 h 3509608"/>
              <a:gd name="connsiteX6" fmla="*/ 2936058 w 4047911"/>
              <a:gd name="connsiteY6" fmla="*/ 89084 h 3509608"/>
              <a:gd name="connsiteX0" fmla="*/ 4047911 w 4139351"/>
              <a:gd name="connsiteY0" fmla="*/ 2424974 h 3509608"/>
              <a:gd name="connsiteX1" fmla="*/ 0 w 4139351"/>
              <a:gd name="connsiteY1" fmla="*/ 3509608 h 3509608"/>
              <a:gd name="connsiteX2" fmla="*/ 331 w 4139351"/>
              <a:gd name="connsiteY2" fmla="*/ 3503055 h 3509608"/>
              <a:gd name="connsiteX3" fmla="*/ 2936058 w 4139351"/>
              <a:gd name="connsiteY3" fmla="*/ 89084 h 3509608"/>
              <a:gd name="connsiteX4" fmla="*/ 3174935 w 4139351"/>
              <a:gd name="connsiteY4" fmla="*/ 35528 h 3509608"/>
              <a:gd name="connsiteX5" fmla="*/ 3398141 w 4139351"/>
              <a:gd name="connsiteY5" fmla="*/ 0 h 3509608"/>
              <a:gd name="connsiteX6" fmla="*/ 4139351 w 4139351"/>
              <a:gd name="connsiteY6" fmla="*/ 2516414 h 3509608"/>
              <a:gd name="connsiteX0" fmla="*/ 4047911 w 4047911"/>
              <a:gd name="connsiteY0" fmla="*/ 2424974 h 3509608"/>
              <a:gd name="connsiteX1" fmla="*/ 0 w 4047911"/>
              <a:gd name="connsiteY1" fmla="*/ 3509608 h 3509608"/>
              <a:gd name="connsiteX2" fmla="*/ 331 w 4047911"/>
              <a:gd name="connsiteY2" fmla="*/ 3503055 h 3509608"/>
              <a:gd name="connsiteX3" fmla="*/ 2936058 w 4047911"/>
              <a:gd name="connsiteY3" fmla="*/ 89084 h 3509608"/>
              <a:gd name="connsiteX4" fmla="*/ 3174935 w 4047911"/>
              <a:gd name="connsiteY4" fmla="*/ 35528 h 3509608"/>
              <a:gd name="connsiteX5" fmla="*/ 3398141 w 4047911"/>
              <a:gd name="connsiteY5" fmla="*/ 0 h 3509608"/>
              <a:gd name="connsiteX0" fmla="*/ 0 w 3398141"/>
              <a:gd name="connsiteY0" fmla="*/ 3509608 h 3509608"/>
              <a:gd name="connsiteX1" fmla="*/ 331 w 3398141"/>
              <a:gd name="connsiteY1" fmla="*/ 3503055 h 3509608"/>
              <a:gd name="connsiteX2" fmla="*/ 2936058 w 3398141"/>
              <a:gd name="connsiteY2" fmla="*/ 89084 h 3509608"/>
              <a:gd name="connsiteX3" fmla="*/ 3174935 w 3398141"/>
              <a:gd name="connsiteY3" fmla="*/ 35528 h 3509608"/>
              <a:gd name="connsiteX4" fmla="*/ 3398141 w 3398141"/>
              <a:gd name="connsiteY4" fmla="*/ 0 h 35096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8141" h="3509608">
                <a:moveTo>
                  <a:pt x="0" y="3509608"/>
                </a:moveTo>
                <a:cubicBezTo>
                  <a:pt x="110" y="3507424"/>
                  <a:pt x="221" y="3505239"/>
                  <a:pt x="331" y="3503055"/>
                </a:cubicBezTo>
                <a:cubicBezTo>
                  <a:pt x="168513" y="1847000"/>
                  <a:pt x="1362036" y="494061"/>
                  <a:pt x="2936058" y="89084"/>
                </a:cubicBezTo>
                <a:cubicBezTo>
                  <a:pt x="3014759" y="68835"/>
                  <a:pt x="3094411" y="50956"/>
                  <a:pt x="3174935" y="35528"/>
                </a:cubicBezTo>
                <a:lnTo>
                  <a:pt x="3398141" y="0"/>
                </a:lnTo>
              </a:path>
            </a:pathLst>
          </a:custGeom>
          <a:noFill/>
          <a:ln w="28575">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164984476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3"/>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336178721"/>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304621756"/>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712968876"/>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0"/>
            <a:ext cx="4892040" cy="9350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0"/>
            <a:ext cx="4892040" cy="938212"/>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8CE10F07-B8D9-4B69-A567-8BEDE6973D96}"/>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13579845"/>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7"/>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285292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09"/>
            <a:ext cx="285292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211386635"/>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1828800"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09"/>
            <a:ext cx="1828800"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411799215"/>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404249167"/>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8962"/>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688302418"/>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826611343"/>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82851786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itle Slide_4">
    <p:bg>
      <p:bgRef idx="1001">
        <a:schemeClr val="bg2"/>
      </p:bgRef>
    </p:bg>
    <p:spTree>
      <p:nvGrpSpPr>
        <p:cNvPr id="1" name=""/>
        <p:cNvGrpSpPr/>
        <p:nvPr/>
      </p:nvGrpSpPr>
      <p:grpSpPr>
        <a:xfrm>
          <a:off x="0" y="0"/>
          <a:ext cx="0" cy="0"/>
          <a:chOff x="0" y="0"/>
          <a:chExt cx="0" cy="0"/>
        </a:xfrm>
      </p:grpSpPr>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p:nvPicPr>
        <p:blipFill>
          <a:blip r:embed="rId2"/>
          <a:stretch>
            <a:fillRect/>
          </a:stretch>
        </p:blipFill>
        <p:spPr bwMode="black">
          <a:xfrm>
            <a:off x="584200" y="585788"/>
            <a:ext cx="1366245" cy="292608"/>
          </a:xfrm>
          <a:prstGeom prst="rect">
            <a:avLst/>
          </a:prstGeom>
        </p:spPr>
      </p:pic>
      <p:pic>
        <p:nvPicPr>
          <p:cNvPr id="6" name="Picture 5">
            <a:extLst>
              <a:ext uri="{FF2B5EF4-FFF2-40B4-BE49-F238E27FC236}">
                <a16:creationId xmlns:a16="http://schemas.microsoft.com/office/drawing/2014/main" id="{D57B87A5-2976-49D0-BE8A-3EF47B3C5B97}"/>
              </a:ext>
            </a:extLst>
          </p:cNvPr>
          <p:cNvPicPr>
            <a:picLocks noChangeAspect="1"/>
          </p:cNvPicPr>
          <p:nvPr/>
        </p:nvPicPr>
        <p:blipFill>
          <a:blip r:embed="rId3"/>
          <a:srcRect r="27616" b="34129"/>
          <a:stretch>
            <a:fillRect/>
          </a:stretch>
        </p:blipFill>
        <p:spPr>
          <a:xfrm>
            <a:off x="6146984" y="1356852"/>
            <a:ext cx="6045017" cy="5501148"/>
          </a:xfrm>
          <a:custGeom>
            <a:avLst/>
            <a:gdLst>
              <a:gd name="connsiteX0" fmla="*/ 0 w 6045017"/>
              <a:gd name="connsiteY0" fmla="*/ 0 h 5501148"/>
              <a:gd name="connsiteX1" fmla="*/ 6045017 w 6045017"/>
              <a:gd name="connsiteY1" fmla="*/ 0 h 5501148"/>
              <a:gd name="connsiteX2" fmla="*/ 6045017 w 6045017"/>
              <a:gd name="connsiteY2" fmla="*/ 5501148 h 5501148"/>
              <a:gd name="connsiteX3" fmla="*/ 0 w 6045017"/>
              <a:gd name="connsiteY3" fmla="*/ 5501148 h 5501148"/>
            </a:gdLst>
            <a:ahLst/>
            <a:cxnLst>
              <a:cxn ang="0">
                <a:pos x="connsiteX0" y="connsiteY0"/>
              </a:cxn>
              <a:cxn ang="0">
                <a:pos x="connsiteX1" y="connsiteY1"/>
              </a:cxn>
              <a:cxn ang="0">
                <a:pos x="connsiteX2" y="connsiteY2"/>
              </a:cxn>
              <a:cxn ang="0">
                <a:pos x="connsiteX3" y="connsiteY3"/>
              </a:cxn>
            </a:cxnLst>
            <a:rect l="l" t="t" r="r" b="b"/>
            <a:pathLst>
              <a:path w="6045017" h="5501148">
                <a:moveTo>
                  <a:pt x="0" y="0"/>
                </a:moveTo>
                <a:lnTo>
                  <a:pt x="6045017" y="0"/>
                </a:lnTo>
                <a:lnTo>
                  <a:pt x="6045017" y="5501148"/>
                </a:lnTo>
                <a:lnTo>
                  <a:pt x="0" y="5501148"/>
                </a:lnTo>
                <a:close/>
              </a:path>
            </a:pathLst>
          </a:custGeom>
        </p:spPr>
      </p:pic>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chemeClr val="accent3"/>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spTree>
    <p:extLst>
      <p:ext uri="{BB962C8B-B14F-4D97-AF65-F5344CB8AC3E}">
        <p14:creationId xmlns:p14="http://schemas.microsoft.com/office/powerpoint/2010/main" val="140325333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13761125"/>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976369426"/>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3_Title and text side by side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48745"/>
          </a:xfrm>
        </p:spPr>
        <p:txBody>
          <a:bodyPr anchor="t">
            <a:noAutofit/>
          </a:bodyPr>
          <a:lstStyle>
            <a:lvl1pPr>
              <a:defRPr>
                <a:solidFill>
                  <a:schemeClr val="tx2"/>
                </a:soli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9"/>
            <a:ext cx="1873779" cy="2843212"/>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66276623"/>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Title and text side by side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3145D81-1C8C-4946-BE5C-32EF3FAA542B}"/>
              </a:ext>
            </a:extLst>
          </p:cNvPr>
          <p:cNvSpPr/>
          <p:nvPr/>
        </p:nvSpPr>
        <p:spPr bwMode="auto">
          <a:xfrm>
            <a:off x="0" y="0"/>
            <a:ext cx="43561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3118624"/>
          </a:xfrm>
        </p:spPr>
        <p:txBody>
          <a:bodyPr anchor="t">
            <a:noAutofit/>
          </a:bodyPr>
          <a:lstStyle>
            <a:lvl1pPr>
              <a:defRPr>
                <a:solidFill>
                  <a:schemeClr val="accent3"/>
                </a:soli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651230559"/>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Title and text side by side multi column">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3145D81-1C8C-4946-BE5C-32EF3FAA542B}"/>
              </a:ext>
            </a:extLst>
          </p:cNvPr>
          <p:cNvSpPr/>
          <p:nvPr/>
        </p:nvSpPr>
        <p:spPr bwMode="auto">
          <a:xfrm>
            <a:off x="0" y="0"/>
            <a:ext cx="43561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3118624"/>
          </a:xfrm>
        </p:spPr>
        <p:txBody>
          <a:bodyPr anchor="t">
            <a:noAutofit/>
          </a:bodyPr>
          <a:lstStyle>
            <a:lvl1pPr>
              <a:defRPr>
                <a:solidFill>
                  <a:schemeClr val="accent3"/>
                </a:solidFill>
              </a:defRPr>
            </a:lvl1pPr>
          </a:lstStyle>
          <a:p>
            <a:r>
              <a:rPr lang="en-US"/>
              <a:t>Title</a:t>
            </a:r>
          </a:p>
        </p:txBody>
      </p:sp>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13" name="Text Placeholder 12">
            <a:extLst>
              <a:ext uri="{FF2B5EF4-FFF2-40B4-BE49-F238E27FC236}">
                <a16:creationId xmlns:a16="http://schemas.microsoft.com/office/drawing/2014/main" id="{5A7F7DDB-BF21-0B40-8DBB-D5BC0B4C25FC}"/>
              </a:ext>
            </a:extLst>
          </p:cNvPr>
          <p:cNvSpPr>
            <a:spLocks noGrp="1"/>
          </p:cNvSpPr>
          <p:nvPr>
            <p:ph type="body" sz="quarter" idx="12" hasCustomPrompt="1"/>
          </p:nvPr>
        </p:nvSpPr>
        <p:spPr>
          <a:xfrm>
            <a:off x="4941888" y="1258018"/>
            <a:ext cx="2605087" cy="1323439"/>
          </a:xfrm>
        </p:spPr>
        <p:txBody>
          <a:bodyPr/>
          <a:lstStyle>
            <a:lvl1pPr marL="0" indent="0">
              <a:buNone/>
              <a:defRPr sz="1400">
                <a:latin typeface="+mj-lt"/>
              </a:defRPr>
            </a:lvl1pPr>
            <a:lvl2pPr marL="9525" indent="0">
              <a:buNone/>
              <a:tabLst/>
              <a:defRPr sz="1200">
                <a:solidFill>
                  <a:schemeClr val="accent6"/>
                </a:solidFill>
                <a:latin typeface="+mn-lt"/>
              </a:defRPr>
            </a:lvl2pPr>
            <a:lvl3pPr marL="457200" indent="0">
              <a:buNone/>
              <a:defRPr sz="1200">
                <a:latin typeface="+mn-lt"/>
              </a:defRPr>
            </a:lvl3pPr>
            <a:lvl4pPr marL="661988" indent="0">
              <a:buNone/>
              <a:defRPr sz="1200">
                <a:latin typeface="+mn-lt"/>
              </a:defRPr>
            </a:lvl4pPr>
            <a:lvl5pPr marL="855663" indent="0">
              <a:buNone/>
              <a:defRPr sz="1200">
                <a:latin typeface="+mn-lt"/>
              </a:defRPr>
            </a:lvl5pPr>
          </a:lstStyle>
          <a:p>
            <a:pPr lvl="0"/>
            <a:r>
              <a:rPr lang="en-US" err="1"/>
              <a:t>Firstname</a:t>
            </a:r>
            <a:r>
              <a:rPr lang="en-US"/>
              <a:t> </a:t>
            </a:r>
            <a:r>
              <a:rPr lang="en-US" err="1"/>
              <a:t>Lastname</a:t>
            </a:r>
            <a:endParaRPr lang="en-US"/>
          </a:p>
          <a:p>
            <a:pPr lvl="1"/>
            <a:r>
              <a:rPr lang="en-US"/>
              <a:t>Title</a:t>
            </a:r>
          </a:p>
          <a:p>
            <a:pPr lvl="1"/>
            <a:endParaRPr lang="en-US"/>
          </a:p>
          <a:p>
            <a:pPr lvl="1"/>
            <a:r>
              <a:rPr lang="en-US"/>
              <a:t>m: xxx-xxx-</a:t>
            </a:r>
            <a:r>
              <a:rPr lang="en-US" err="1"/>
              <a:t>xxxx</a:t>
            </a:r>
            <a:endParaRPr lang="en-US"/>
          </a:p>
          <a:p>
            <a:pPr lvl="1"/>
            <a:r>
              <a:rPr lang="en-US"/>
              <a:t>t: xxx-xxx-</a:t>
            </a:r>
            <a:r>
              <a:rPr lang="en-US" err="1"/>
              <a:t>xxxx</a:t>
            </a:r>
            <a:endParaRPr lang="en-US"/>
          </a:p>
          <a:p>
            <a:pPr lvl="1"/>
            <a:r>
              <a:rPr lang="en-US"/>
              <a:t>e: </a:t>
            </a:r>
            <a:r>
              <a:rPr lang="en-US" err="1"/>
              <a:t>xxxxxxxxxxxxxxxxx@microsoft.com</a:t>
            </a:r>
            <a:endParaRPr lang="en-US"/>
          </a:p>
        </p:txBody>
      </p:sp>
      <p:sp>
        <p:nvSpPr>
          <p:cNvPr id="14" name="Text Placeholder 12">
            <a:extLst>
              <a:ext uri="{FF2B5EF4-FFF2-40B4-BE49-F238E27FC236}">
                <a16:creationId xmlns:a16="http://schemas.microsoft.com/office/drawing/2014/main" id="{4BDDDD90-9BFD-D94C-A026-A013126F234B}"/>
              </a:ext>
            </a:extLst>
          </p:cNvPr>
          <p:cNvSpPr>
            <a:spLocks noGrp="1"/>
          </p:cNvSpPr>
          <p:nvPr>
            <p:ph type="body" sz="quarter" idx="13" hasCustomPrompt="1"/>
          </p:nvPr>
        </p:nvSpPr>
        <p:spPr>
          <a:xfrm>
            <a:off x="8688288" y="1258018"/>
            <a:ext cx="2605087" cy="1323439"/>
          </a:xfrm>
        </p:spPr>
        <p:txBody>
          <a:bodyPr/>
          <a:lstStyle>
            <a:lvl1pPr marL="0" indent="0">
              <a:buNone/>
              <a:defRPr sz="1400">
                <a:latin typeface="+mj-lt"/>
              </a:defRPr>
            </a:lvl1pPr>
            <a:lvl2pPr marL="9525" indent="0">
              <a:buNone/>
              <a:tabLst/>
              <a:defRPr sz="1200">
                <a:solidFill>
                  <a:schemeClr val="accent6"/>
                </a:solidFill>
                <a:latin typeface="+mn-lt"/>
              </a:defRPr>
            </a:lvl2pPr>
            <a:lvl3pPr marL="457200" indent="0">
              <a:buNone/>
              <a:defRPr sz="1200">
                <a:latin typeface="+mn-lt"/>
              </a:defRPr>
            </a:lvl3pPr>
            <a:lvl4pPr marL="661988" indent="0">
              <a:buNone/>
              <a:defRPr sz="1200">
                <a:latin typeface="+mn-lt"/>
              </a:defRPr>
            </a:lvl4pPr>
            <a:lvl5pPr marL="855663" indent="0">
              <a:buNone/>
              <a:defRPr sz="1200">
                <a:latin typeface="+mn-lt"/>
              </a:defRPr>
            </a:lvl5pPr>
          </a:lstStyle>
          <a:p>
            <a:pPr lvl="0"/>
            <a:r>
              <a:rPr lang="en-US" err="1"/>
              <a:t>Firstname</a:t>
            </a:r>
            <a:r>
              <a:rPr lang="en-US"/>
              <a:t> </a:t>
            </a:r>
            <a:r>
              <a:rPr lang="en-US" err="1"/>
              <a:t>Lastname</a:t>
            </a:r>
            <a:endParaRPr lang="en-US"/>
          </a:p>
          <a:p>
            <a:pPr lvl="1"/>
            <a:r>
              <a:rPr lang="en-US"/>
              <a:t>Title</a:t>
            </a:r>
          </a:p>
          <a:p>
            <a:pPr lvl="1"/>
            <a:endParaRPr lang="en-US"/>
          </a:p>
          <a:p>
            <a:pPr lvl="1"/>
            <a:r>
              <a:rPr lang="en-US"/>
              <a:t>m: xxx-xxx-</a:t>
            </a:r>
            <a:r>
              <a:rPr lang="en-US" err="1"/>
              <a:t>xxxx</a:t>
            </a:r>
            <a:endParaRPr lang="en-US"/>
          </a:p>
          <a:p>
            <a:pPr lvl="1"/>
            <a:r>
              <a:rPr lang="en-US"/>
              <a:t>t: xxx-xxx-</a:t>
            </a:r>
            <a:r>
              <a:rPr lang="en-US" err="1"/>
              <a:t>xxxx</a:t>
            </a:r>
            <a:endParaRPr lang="en-US"/>
          </a:p>
          <a:p>
            <a:pPr lvl="1"/>
            <a:r>
              <a:rPr lang="en-US"/>
              <a:t>e: </a:t>
            </a:r>
            <a:r>
              <a:rPr lang="en-US" err="1"/>
              <a:t>xxxxxxxxxxxxxxxxx@microsoft.com</a:t>
            </a:r>
            <a:endParaRPr lang="en-US"/>
          </a:p>
        </p:txBody>
      </p:sp>
      <p:sp>
        <p:nvSpPr>
          <p:cNvPr id="15" name="Text Placeholder 12">
            <a:extLst>
              <a:ext uri="{FF2B5EF4-FFF2-40B4-BE49-F238E27FC236}">
                <a16:creationId xmlns:a16="http://schemas.microsoft.com/office/drawing/2014/main" id="{232B6EB5-03C8-914E-9180-000AE9B40A6D}"/>
              </a:ext>
            </a:extLst>
          </p:cNvPr>
          <p:cNvSpPr>
            <a:spLocks noGrp="1"/>
          </p:cNvSpPr>
          <p:nvPr>
            <p:ph type="body" sz="quarter" idx="14" hasCustomPrompt="1"/>
          </p:nvPr>
        </p:nvSpPr>
        <p:spPr>
          <a:xfrm>
            <a:off x="4941988" y="2960688"/>
            <a:ext cx="2605087" cy="1323439"/>
          </a:xfrm>
        </p:spPr>
        <p:txBody>
          <a:bodyPr/>
          <a:lstStyle>
            <a:lvl1pPr marL="0" indent="0">
              <a:buNone/>
              <a:defRPr sz="1400">
                <a:latin typeface="+mj-lt"/>
              </a:defRPr>
            </a:lvl1pPr>
            <a:lvl2pPr marL="9525" indent="0">
              <a:buNone/>
              <a:tabLst/>
              <a:defRPr sz="1200">
                <a:solidFill>
                  <a:schemeClr val="accent6"/>
                </a:solidFill>
                <a:latin typeface="+mn-lt"/>
              </a:defRPr>
            </a:lvl2pPr>
            <a:lvl3pPr marL="457200" indent="0">
              <a:buNone/>
              <a:defRPr sz="1200">
                <a:latin typeface="+mn-lt"/>
              </a:defRPr>
            </a:lvl3pPr>
            <a:lvl4pPr marL="661988" indent="0">
              <a:buNone/>
              <a:defRPr sz="1200">
                <a:latin typeface="+mn-lt"/>
              </a:defRPr>
            </a:lvl4pPr>
            <a:lvl5pPr marL="855663" indent="0">
              <a:buNone/>
              <a:defRPr sz="1200">
                <a:latin typeface="+mn-lt"/>
              </a:defRPr>
            </a:lvl5pPr>
          </a:lstStyle>
          <a:p>
            <a:pPr lvl="0"/>
            <a:r>
              <a:rPr lang="en-US" err="1"/>
              <a:t>Firstname</a:t>
            </a:r>
            <a:r>
              <a:rPr lang="en-US"/>
              <a:t> </a:t>
            </a:r>
            <a:r>
              <a:rPr lang="en-US" err="1"/>
              <a:t>Lastname</a:t>
            </a:r>
            <a:endParaRPr lang="en-US"/>
          </a:p>
          <a:p>
            <a:pPr lvl="1"/>
            <a:r>
              <a:rPr lang="en-US"/>
              <a:t>Title</a:t>
            </a:r>
          </a:p>
          <a:p>
            <a:pPr lvl="1"/>
            <a:endParaRPr lang="en-US"/>
          </a:p>
          <a:p>
            <a:pPr lvl="1"/>
            <a:r>
              <a:rPr lang="en-US"/>
              <a:t>m: xxx-xxx-</a:t>
            </a:r>
            <a:r>
              <a:rPr lang="en-US" err="1"/>
              <a:t>xxxx</a:t>
            </a:r>
            <a:endParaRPr lang="en-US"/>
          </a:p>
          <a:p>
            <a:pPr lvl="1"/>
            <a:r>
              <a:rPr lang="en-US"/>
              <a:t>t: xxx-xxx-</a:t>
            </a:r>
            <a:r>
              <a:rPr lang="en-US" err="1"/>
              <a:t>xxxx</a:t>
            </a:r>
            <a:endParaRPr lang="en-US"/>
          </a:p>
          <a:p>
            <a:pPr lvl="1"/>
            <a:r>
              <a:rPr lang="en-US"/>
              <a:t>e: </a:t>
            </a:r>
            <a:r>
              <a:rPr lang="en-US" err="1"/>
              <a:t>xxxxxxxxxxxxxxxxx@microsoft.com</a:t>
            </a:r>
            <a:endParaRPr lang="en-US"/>
          </a:p>
        </p:txBody>
      </p:sp>
      <p:sp>
        <p:nvSpPr>
          <p:cNvPr id="16" name="Text Placeholder 12">
            <a:extLst>
              <a:ext uri="{FF2B5EF4-FFF2-40B4-BE49-F238E27FC236}">
                <a16:creationId xmlns:a16="http://schemas.microsoft.com/office/drawing/2014/main" id="{E05CAB66-4649-1E49-8948-4B95A4DA20C6}"/>
              </a:ext>
            </a:extLst>
          </p:cNvPr>
          <p:cNvSpPr>
            <a:spLocks noGrp="1"/>
          </p:cNvSpPr>
          <p:nvPr>
            <p:ph type="body" sz="quarter" idx="15" hasCustomPrompt="1"/>
          </p:nvPr>
        </p:nvSpPr>
        <p:spPr>
          <a:xfrm>
            <a:off x="8688388" y="2960688"/>
            <a:ext cx="2605087" cy="1323439"/>
          </a:xfrm>
        </p:spPr>
        <p:txBody>
          <a:bodyPr/>
          <a:lstStyle>
            <a:lvl1pPr marL="0" indent="0">
              <a:buNone/>
              <a:defRPr sz="1400">
                <a:latin typeface="+mj-lt"/>
              </a:defRPr>
            </a:lvl1pPr>
            <a:lvl2pPr marL="9525" indent="0">
              <a:buNone/>
              <a:tabLst/>
              <a:defRPr sz="1200">
                <a:solidFill>
                  <a:schemeClr val="accent6"/>
                </a:solidFill>
                <a:latin typeface="+mn-lt"/>
              </a:defRPr>
            </a:lvl2pPr>
            <a:lvl3pPr marL="457200" indent="0">
              <a:buNone/>
              <a:defRPr sz="1200">
                <a:latin typeface="+mn-lt"/>
              </a:defRPr>
            </a:lvl3pPr>
            <a:lvl4pPr marL="661988" indent="0">
              <a:buNone/>
              <a:defRPr sz="1200">
                <a:latin typeface="+mn-lt"/>
              </a:defRPr>
            </a:lvl4pPr>
            <a:lvl5pPr marL="855663" indent="0">
              <a:buNone/>
              <a:defRPr sz="1200">
                <a:latin typeface="+mn-lt"/>
              </a:defRPr>
            </a:lvl5pPr>
          </a:lstStyle>
          <a:p>
            <a:pPr lvl="0"/>
            <a:r>
              <a:rPr lang="en-US" err="1"/>
              <a:t>Firstname</a:t>
            </a:r>
            <a:r>
              <a:rPr lang="en-US"/>
              <a:t> </a:t>
            </a:r>
            <a:r>
              <a:rPr lang="en-US" err="1"/>
              <a:t>Lastname</a:t>
            </a:r>
            <a:endParaRPr lang="en-US"/>
          </a:p>
          <a:p>
            <a:pPr lvl="1"/>
            <a:r>
              <a:rPr lang="en-US"/>
              <a:t>Title</a:t>
            </a:r>
          </a:p>
          <a:p>
            <a:pPr lvl="1"/>
            <a:endParaRPr lang="en-US"/>
          </a:p>
          <a:p>
            <a:pPr lvl="1"/>
            <a:r>
              <a:rPr lang="en-US"/>
              <a:t>m: xxx-xxx-</a:t>
            </a:r>
            <a:r>
              <a:rPr lang="en-US" err="1"/>
              <a:t>xxxx</a:t>
            </a:r>
            <a:endParaRPr lang="en-US"/>
          </a:p>
          <a:p>
            <a:pPr lvl="1"/>
            <a:r>
              <a:rPr lang="en-US"/>
              <a:t>t: xxx-xxx-</a:t>
            </a:r>
            <a:r>
              <a:rPr lang="en-US" err="1"/>
              <a:t>xxxx</a:t>
            </a:r>
            <a:endParaRPr lang="en-US"/>
          </a:p>
          <a:p>
            <a:pPr lvl="1"/>
            <a:r>
              <a:rPr lang="en-US"/>
              <a:t>e: </a:t>
            </a:r>
            <a:r>
              <a:rPr lang="en-US" err="1"/>
              <a:t>xxxxxxxxxxxxxxxxx@microsoft.com</a:t>
            </a:r>
            <a:endParaRPr lang="en-US"/>
          </a:p>
        </p:txBody>
      </p:sp>
      <p:sp>
        <p:nvSpPr>
          <p:cNvPr id="17" name="Text Placeholder 12">
            <a:extLst>
              <a:ext uri="{FF2B5EF4-FFF2-40B4-BE49-F238E27FC236}">
                <a16:creationId xmlns:a16="http://schemas.microsoft.com/office/drawing/2014/main" id="{42F89A67-E82E-F843-9DEB-23D191BCA6DA}"/>
              </a:ext>
            </a:extLst>
          </p:cNvPr>
          <p:cNvSpPr>
            <a:spLocks noGrp="1"/>
          </p:cNvSpPr>
          <p:nvPr>
            <p:ph type="body" sz="quarter" idx="16" hasCustomPrompt="1"/>
          </p:nvPr>
        </p:nvSpPr>
        <p:spPr>
          <a:xfrm>
            <a:off x="4941988" y="4545013"/>
            <a:ext cx="2605087" cy="1323439"/>
          </a:xfrm>
        </p:spPr>
        <p:txBody>
          <a:bodyPr/>
          <a:lstStyle>
            <a:lvl1pPr marL="0" indent="0">
              <a:buNone/>
              <a:defRPr sz="1400">
                <a:latin typeface="+mj-lt"/>
              </a:defRPr>
            </a:lvl1pPr>
            <a:lvl2pPr marL="9525" indent="0">
              <a:buNone/>
              <a:tabLst/>
              <a:defRPr sz="1200">
                <a:solidFill>
                  <a:schemeClr val="accent6"/>
                </a:solidFill>
                <a:latin typeface="+mn-lt"/>
              </a:defRPr>
            </a:lvl2pPr>
            <a:lvl3pPr marL="457200" indent="0">
              <a:buNone/>
              <a:defRPr sz="1200">
                <a:latin typeface="+mn-lt"/>
              </a:defRPr>
            </a:lvl3pPr>
            <a:lvl4pPr marL="661988" indent="0">
              <a:buNone/>
              <a:defRPr sz="1200">
                <a:latin typeface="+mn-lt"/>
              </a:defRPr>
            </a:lvl4pPr>
            <a:lvl5pPr marL="855663" indent="0">
              <a:buNone/>
              <a:defRPr sz="1200">
                <a:latin typeface="+mn-lt"/>
              </a:defRPr>
            </a:lvl5pPr>
          </a:lstStyle>
          <a:p>
            <a:pPr lvl="0"/>
            <a:r>
              <a:rPr lang="en-US" err="1"/>
              <a:t>Firstname</a:t>
            </a:r>
            <a:r>
              <a:rPr lang="en-US"/>
              <a:t> </a:t>
            </a:r>
            <a:r>
              <a:rPr lang="en-US" err="1"/>
              <a:t>Lastname</a:t>
            </a:r>
            <a:endParaRPr lang="en-US"/>
          </a:p>
          <a:p>
            <a:pPr lvl="1"/>
            <a:r>
              <a:rPr lang="en-US"/>
              <a:t>Title</a:t>
            </a:r>
          </a:p>
          <a:p>
            <a:pPr lvl="1"/>
            <a:endParaRPr lang="en-US"/>
          </a:p>
          <a:p>
            <a:pPr lvl="1"/>
            <a:r>
              <a:rPr lang="en-US"/>
              <a:t>m: xxx-xxx-</a:t>
            </a:r>
            <a:r>
              <a:rPr lang="en-US" err="1"/>
              <a:t>xxxx</a:t>
            </a:r>
            <a:endParaRPr lang="en-US"/>
          </a:p>
          <a:p>
            <a:pPr lvl="1"/>
            <a:r>
              <a:rPr lang="en-US"/>
              <a:t>t: xxx-xxx-</a:t>
            </a:r>
            <a:r>
              <a:rPr lang="en-US" err="1"/>
              <a:t>xxxx</a:t>
            </a:r>
            <a:endParaRPr lang="en-US"/>
          </a:p>
          <a:p>
            <a:pPr lvl="1"/>
            <a:r>
              <a:rPr lang="en-US"/>
              <a:t>e: </a:t>
            </a:r>
            <a:r>
              <a:rPr lang="en-US" err="1"/>
              <a:t>xxxxxxxxxxxxxxxxx@microsoft.com</a:t>
            </a:r>
            <a:endParaRPr lang="en-US"/>
          </a:p>
        </p:txBody>
      </p:sp>
      <p:sp>
        <p:nvSpPr>
          <p:cNvPr id="18" name="Text Placeholder 12">
            <a:extLst>
              <a:ext uri="{FF2B5EF4-FFF2-40B4-BE49-F238E27FC236}">
                <a16:creationId xmlns:a16="http://schemas.microsoft.com/office/drawing/2014/main" id="{0B8598BC-5AC5-AD4D-A8E2-20CD9CD176BF}"/>
              </a:ext>
            </a:extLst>
          </p:cNvPr>
          <p:cNvSpPr>
            <a:spLocks noGrp="1"/>
          </p:cNvSpPr>
          <p:nvPr>
            <p:ph type="body" sz="quarter" idx="17" hasCustomPrompt="1"/>
          </p:nvPr>
        </p:nvSpPr>
        <p:spPr>
          <a:xfrm>
            <a:off x="8688388" y="4545013"/>
            <a:ext cx="2605087" cy="1323439"/>
          </a:xfrm>
        </p:spPr>
        <p:txBody>
          <a:bodyPr/>
          <a:lstStyle>
            <a:lvl1pPr marL="0" indent="0">
              <a:buNone/>
              <a:defRPr sz="1400">
                <a:latin typeface="+mj-lt"/>
              </a:defRPr>
            </a:lvl1pPr>
            <a:lvl2pPr marL="9525" indent="0">
              <a:buNone/>
              <a:tabLst/>
              <a:defRPr sz="1200">
                <a:solidFill>
                  <a:schemeClr val="accent6"/>
                </a:solidFill>
                <a:latin typeface="+mn-lt"/>
              </a:defRPr>
            </a:lvl2pPr>
            <a:lvl3pPr marL="457200" indent="0">
              <a:buNone/>
              <a:defRPr sz="1200">
                <a:latin typeface="+mn-lt"/>
              </a:defRPr>
            </a:lvl3pPr>
            <a:lvl4pPr marL="661988" indent="0">
              <a:buNone/>
              <a:defRPr sz="1200">
                <a:latin typeface="+mn-lt"/>
              </a:defRPr>
            </a:lvl4pPr>
            <a:lvl5pPr marL="855663" indent="0">
              <a:buNone/>
              <a:defRPr sz="1200">
                <a:latin typeface="+mn-lt"/>
              </a:defRPr>
            </a:lvl5pPr>
          </a:lstStyle>
          <a:p>
            <a:pPr lvl="0"/>
            <a:r>
              <a:rPr lang="en-US" err="1"/>
              <a:t>Firstname</a:t>
            </a:r>
            <a:r>
              <a:rPr lang="en-US"/>
              <a:t> </a:t>
            </a:r>
            <a:r>
              <a:rPr lang="en-US" err="1"/>
              <a:t>Lastname</a:t>
            </a:r>
            <a:endParaRPr lang="en-US"/>
          </a:p>
          <a:p>
            <a:pPr lvl="1"/>
            <a:r>
              <a:rPr lang="en-US"/>
              <a:t>Title</a:t>
            </a:r>
          </a:p>
          <a:p>
            <a:pPr lvl="1"/>
            <a:endParaRPr lang="en-US"/>
          </a:p>
          <a:p>
            <a:pPr lvl="1"/>
            <a:r>
              <a:rPr lang="en-US"/>
              <a:t>m: xxx-xxx-</a:t>
            </a:r>
            <a:r>
              <a:rPr lang="en-US" err="1"/>
              <a:t>xxxx</a:t>
            </a:r>
            <a:endParaRPr lang="en-US"/>
          </a:p>
          <a:p>
            <a:pPr lvl="1"/>
            <a:r>
              <a:rPr lang="en-US"/>
              <a:t>t: xxx-xxx-</a:t>
            </a:r>
            <a:r>
              <a:rPr lang="en-US" err="1"/>
              <a:t>xxxx</a:t>
            </a:r>
            <a:endParaRPr lang="en-US"/>
          </a:p>
          <a:p>
            <a:pPr lvl="1"/>
            <a:r>
              <a:rPr lang="en-US"/>
              <a:t>e: </a:t>
            </a:r>
            <a:r>
              <a:rPr lang="en-US" err="1"/>
              <a:t>xxxxxxxxxxxxxxxxx@microsoft.com</a:t>
            </a:r>
            <a:endParaRPr lang="en-US"/>
          </a:p>
        </p:txBody>
      </p:sp>
    </p:spTree>
    <p:extLst>
      <p:ext uri="{BB962C8B-B14F-4D97-AF65-F5344CB8AC3E}">
        <p14:creationId xmlns:p14="http://schemas.microsoft.com/office/powerpoint/2010/main" val="1077253993"/>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30" pos="2376">
          <p15:clr>
            <a:srgbClr val="5ACBF0"/>
          </p15:clr>
        </p15:guide>
        <p15:guide id="31" pos="3113">
          <p15:clr>
            <a:srgbClr val="5ACBF0"/>
          </p15:clr>
        </p15:guide>
        <p15:guide id="32" pos="5473">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Title and text side by side multi column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3145D81-1C8C-4946-BE5C-32EF3FAA542B}"/>
              </a:ext>
            </a:extLst>
          </p:cNvPr>
          <p:cNvSpPr/>
          <p:nvPr/>
        </p:nvSpPr>
        <p:spPr bwMode="auto">
          <a:xfrm>
            <a:off x="0" y="0"/>
            <a:ext cx="43561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3118624"/>
          </a:xfrm>
        </p:spPr>
        <p:txBody>
          <a:bodyPr anchor="t">
            <a:noAutofit/>
          </a:bodyPr>
          <a:lstStyle>
            <a:lvl1pPr>
              <a:defRPr>
                <a:solidFill>
                  <a:schemeClr val="accent3"/>
                </a:solidFill>
              </a:defRPr>
            </a:lvl1pPr>
          </a:lstStyle>
          <a:p>
            <a:r>
              <a:rPr lang="en-US"/>
              <a:t>Resources</a:t>
            </a:r>
          </a:p>
        </p:txBody>
      </p:sp>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29" name="Text Placeholder 4">
            <a:extLst>
              <a:ext uri="{FF2B5EF4-FFF2-40B4-BE49-F238E27FC236}">
                <a16:creationId xmlns:a16="http://schemas.microsoft.com/office/drawing/2014/main" id="{8F144F22-0BD6-9648-A319-DDB697CF396B}"/>
              </a:ext>
            </a:extLst>
          </p:cNvPr>
          <p:cNvSpPr>
            <a:spLocks noGrp="1"/>
          </p:cNvSpPr>
          <p:nvPr>
            <p:ph type="body" sz="quarter" idx="12" hasCustomPrompt="1"/>
          </p:nvPr>
        </p:nvSpPr>
        <p:spPr>
          <a:xfrm>
            <a:off x="8688289" y="718472"/>
            <a:ext cx="2921100" cy="549890"/>
          </a:xfrm>
        </p:spPr>
        <p:txBody>
          <a:bodyPr/>
          <a:lstStyle>
            <a:lvl1pPr marL="0" indent="0">
              <a:buNone/>
              <a:defRPr sz="24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Resource type</a:t>
            </a:r>
          </a:p>
        </p:txBody>
      </p:sp>
      <p:sp>
        <p:nvSpPr>
          <p:cNvPr id="30" name="Text Placeholder 7">
            <a:extLst>
              <a:ext uri="{FF2B5EF4-FFF2-40B4-BE49-F238E27FC236}">
                <a16:creationId xmlns:a16="http://schemas.microsoft.com/office/drawing/2014/main" id="{5CF58F7B-2211-6646-985A-CAD949B1B5E7}"/>
              </a:ext>
            </a:extLst>
          </p:cNvPr>
          <p:cNvSpPr>
            <a:spLocks noGrp="1"/>
          </p:cNvSpPr>
          <p:nvPr>
            <p:ph type="body" sz="quarter" idx="13" hasCustomPrompt="1"/>
          </p:nvPr>
        </p:nvSpPr>
        <p:spPr>
          <a:xfrm>
            <a:off x="8688288" y="1346405"/>
            <a:ext cx="2921101" cy="473976"/>
          </a:xfrm>
        </p:spPr>
        <p:txBody>
          <a:bodyPr/>
          <a:lstStyle>
            <a:lvl1pPr>
              <a:defRPr sz="1400">
                <a:solidFill>
                  <a:schemeClr val="accent6"/>
                </a:solidFill>
              </a:defRPr>
            </a:lvl1pPr>
            <a:lvl2pPr marL="228600" indent="0">
              <a:buNone/>
              <a:defRPr sz="1400">
                <a:solidFill>
                  <a:schemeClr val="accent6"/>
                </a:solidFill>
              </a:defRPr>
            </a:lvl2pPr>
            <a:lvl3pPr>
              <a:defRPr sz="1400">
                <a:solidFill>
                  <a:schemeClr val="accent6"/>
                </a:solidFill>
              </a:defRPr>
            </a:lvl3pPr>
            <a:lvl4pPr>
              <a:defRPr sz="1400">
                <a:solidFill>
                  <a:schemeClr val="accent6"/>
                </a:solidFill>
              </a:defRPr>
            </a:lvl4pPr>
            <a:lvl5pPr>
              <a:defRPr sz="1400">
                <a:solidFill>
                  <a:schemeClr val="accent6"/>
                </a:solidFill>
              </a:defRPr>
            </a:lvl5pPr>
          </a:lstStyle>
          <a:p>
            <a:pPr lvl="0"/>
            <a:r>
              <a:rPr lang="en-US"/>
              <a:t>Resource name</a:t>
            </a:r>
          </a:p>
          <a:p>
            <a:pPr lvl="0"/>
            <a:r>
              <a:rPr lang="en-US"/>
              <a:t>Resource name</a:t>
            </a:r>
          </a:p>
        </p:txBody>
      </p:sp>
      <p:sp>
        <p:nvSpPr>
          <p:cNvPr id="31" name="Text Placeholder 4">
            <a:extLst>
              <a:ext uri="{FF2B5EF4-FFF2-40B4-BE49-F238E27FC236}">
                <a16:creationId xmlns:a16="http://schemas.microsoft.com/office/drawing/2014/main" id="{405EE505-078A-9D4D-AB44-E74DDB284FDF}"/>
              </a:ext>
            </a:extLst>
          </p:cNvPr>
          <p:cNvSpPr>
            <a:spLocks noGrp="1"/>
          </p:cNvSpPr>
          <p:nvPr>
            <p:ph type="body" sz="quarter" idx="14" hasCustomPrompt="1"/>
          </p:nvPr>
        </p:nvSpPr>
        <p:spPr>
          <a:xfrm>
            <a:off x="4943872" y="718472"/>
            <a:ext cx="2921100" cy="549890"/>
          </a:xfrm>
        </p:spPr>
        <p:txBody>
          <a:bodyPr/>
          <a:lstStyle>
            <a:lvl1pPr marL="0" indent="0">
              <a:buNone/>
              <a:defRPr sz="24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Resource type</a:t>
            </a:r>
          </a:p>
        </p:txBody>
      </p:sp>
      <p:sp>
        <p:nvSpPr>
          <p:cNvPr id="32" name="Text Placeholder 7">
            <a:extLst>
              <a:ext uri="{FF2B5EF4-FFF2-40B4-BE49-F238E27FC236}">
                <a16:creationId xmlns:a16="http://schemas.microsoft.com/office/drawing/2014/main" id="{C8C6E084-6AAE-1F47-A359-962769636923}"/>
              </a:ext>
            </a:extLst>
          </p:cNvPr>
          <p:cNvSpPr>
            <a:spLocks noGrp="1"/>
          </p:cNvSpPr>
          <p:nvPr>
            <p:ph type="body" sz="quarter" idx="15" hasCustomPrompt="1"/>
          </p:nvPr>
        </p:nvSpPr>
        <p:spPr>
          <a:xfrm>
            <a:off x="4943871" y="1346405"/>
            <a:ext cx="2921101" cy="473976"/>
          </a:xfrm>
        </p:spPr>
        <p:txBody>
          <a:bodyPr/>
          <a:lstStyle>
            <a:lvl1pPr>
              <a:defRPr sz="1400">
                <a:solidFill>
                  <a:schemeClr val="accent6"/>
                </a:solidFill>
              </a:defRPr>
            </a:lvl1pPr>
            <a:lvl2pPr marL="228600" indent="0">
              <a:buNone/>
              <a:defRPr sz="1400">
                <a:solidFill>
                  <a:schemeClr val="accent6"/>
                </a:solidFill>
              </a:defRPr>
            </a:lvl2pPr>
            <a:lvl3pPr>
              <a:defRPr sz="1400">
                <a:solidFill>
                  <a:schemeClr val="accent6"/>
                </a:solidFill>
              </a:defRPr>
            </a:lvl3pPr>
            <a:lvl4pPr>
              <a:defRPr sz="1400">
                <a:solidFill>
                  <a:schemeClr val="accent6"/>
                </a:solidFill>
              </a:defRPr>
            </a:lvl4pPr>
            <a:lvl5pPr>
              <a:defRPr sz="1400">
                <a:solidFill>
                  <a:schemeClr val="accent6"/>
                </a:solidFill>
              </a:defRPr>
            </a:lvl5pPr>
          </a:lstStyle>
          <a:p>
            <a:pPr lvl="0"/>
            <a:r>
              <a:rPr lang="en-US"/>
              <a:t>Resource name</a:t>
            </a:r>
          </a:p>
          <a:p>
            <a:pPr lvl="0"/>
            <a:r>
              <a:rPr lang="en-US"/>
              <a:t>Resource name</a:t>
            </a:r>
          </a:p>
        </p:txBody>
      </p:sp>
      <p:sp>
        <p:nvSpPr>
          <p:cNvPr id="33" name="Text Placeholder 4">
            <a:extLst>
              <a:ext uri="{FF2B5EF4-FFF2-40B4-BE49-F238E27FC236}">
                <a16:creationId xmlns:a16="http://schemas.microsoft.com/office/drawing/2014/main" id="{1028C337-4BBC-0847-9E7B-072AA5006B67}"/>
              </a:ext>
            </a:extLst>
          </p:cNvPr>
          <p:cNvSpPr>
            <a:spLocks noGrp="1"/>
          </p:cNvSpPr>
          <p:nvPr>
            <p:ph type="body" sz="quarter" idx="16" hasCustomPrompt="1"/>
          </p:nvPr>
        </p:nvSpPr>
        <p:spPr>
          <a:xfrm>
            <a:off x="8688388" y="2528888"/>
            <a:ext cx="2921100" cy="549890"/>
          </a:xfrm>
        </p:spPr>
        <p:txBody>
          <a:bodyPr/>
          <a:lstStyle>
            <a:lvl1pPr marL="0" indent="0">
              <a:buNone/>
              <a:defRPr sz="24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Resource type</a:t>
            </a:r>
          </a:p>
        </p:txBody>
      </p:sp>
      <p:sp>
        <p:nvSpPr>
          <p:cNvPr id="34" name="Text Placeholder 7">
            <a:extLst>
              <a:ext uri="{FF2B5EF4-FFF2-40B4-BE49-F238E27FC236}">
                <a16:creationId xmlns:a16="http://schemas.microsoft.com/office/drawing/2014/main" id="{3CA908C0-CC26-994C-BCBB-16677F403D53}"/>
              </a:ext>
            </a:extLst>
          </p:cNvPr>
          <p:cNvSpPr>
            <a:spLocks noGrp="1"/>
          </p:cNvSpPr>
          <p:nvPr>
            <p:ph type="body" sz="quarter" idx="17" hasCustomPrompt="1"/>
          </p:nvPr>
        </p:nvSpPr>
        <p:spPr>
          <a:xfrm>
            <a:off x="8688387" y="3156821"/>
            <a:ext cx="2921101" cy="473976"/>
          </a:xfrm>
        </p:spPr>
        <p:txBody>
          <a:bodyPr/>
          <a:lstStyle>
            <a:lvl1pPr>
              <a:defRPr sz="1400">
                <a:solidFill>
                  <a:schemeClr val="accent6"/>
                </a:solidFill>
              </a:defRPr>
            </a:lvl1pPr>
            <a:lvl2pPr marL="228600" indent="0">
              <a:buNone/>
              <a:defRPr sz="1400">
                <a:solidFill>
                  <a:schemeClr val="accent6"/>
                </a:solidFill>
              </a:defRPr>
            </a:lvl2pPr>
            <a:lvl3pPr>
              <a:defRPr sz="1400">
                <a:solidFill>
                  <a:schemeClr val="accent6"/>
                </a:solidFill>
              </a:defRPr>
            </a:lvl3pPr>
            <a:lvl4pPr>
              <a:defRPr sz="1400">
                <a:solidFill>
                  <a:schemeClr val="accent6"/>
                </a:solidFill>
              </a:defRPr>
            </a:lvl4pPr>
            <a:lvl5pPr>
              <a:defRPr sz="1400">
                <a:solidFill>
                  <a:schemeClr val="accent6"/>
                </a:solidFill>
              </a:defRPr>
            </a:lvl5pPr>
          </a:lstStyle>
          <a:p>
            <a:pPr lvl="0"/>
            <a:r>
              <a:rPr lang="en-US"/>
              <a:t>Resource name</a:t>
            </a:r>
          </a:p>
          <a:p>
            <a:pPr lvl="0"/>
            <a:r>
              <a:rPr lang="en-US"/>
              <a:t>Resource name</a:t>
            </a:r>
          </a:p>
        </p:txBody>
      </p:sp>
      <p:sp>
        <p:nvSpPr>
          <p:cNvPr id="35" name="Text Placeholder 4">
            <a:extLst>
              <a:ext uri="{FF2B5EF4-FFF2-40B4-BE49-F238E27FC236}">
                <a16:creationId xmlns:a16="http://schemas.microsoft.com/office/drawing/2014/main" id="{2DF3FE50-082A-0948-BD94-1E474F8B6650}"/>
              </a:ext>
            </a:extLst>
          </p:cNvPr>
          <p:cNvSpPr>
            <a:spLocks noGrp="1"/>
          </p:cNvSpPr>
          <p:nvPr>
            <p:ph type="body" sz="quarter" idx="18" hasCustomPrompt="1"/>
          </p:nvPr>
        </p:nvSpPr>
        <p:spPr>
          <a:xfrm>
            <a:off x="4943971" y="2528888"/>
            <a:ext cx="2921100" cy="549890"/>
          </a:xfrm>
        </p:spPr>
        <p:txBody>
          <a:bodyPr/>
          <a:lstStyle>
            <a:lvl1pPr marL="0" indent="0">
              <a:buNone/>
              <a:defRPr sz="24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Resource type</a:t>
            </a:r>
          </a:p>
        </p:txBody>
      </p:sp>
      <p:sp>
        <p:nvSpPr>
          <p:cNvPr id="36" name="Text Placeholder 7">
            <a:extLst>
              <a:ext uri="{FF2B5EF4-FFF2-40B4-BE49-F238E27FC236}">
                <a16:creationId xmlns:a16="http://schemas.microsoft.com/office/drawing/2014/main" id="{51B46850-7DCD-C045-8688-B3173EA7128A}"/>
              </a:ext>
            </a:extLst>
          </p:cNvPr>
          <p:cNvSpPr>
            <a:spLocks noGrp="1"/>
          </p:cNvSpPr>
          <p:nvPr>
            <p:ph type="body" sz="quarter" idx="19" hasCustomPrompt="1"/>
          </p:nvPr>
        </p:nvSpPr>
        <p:spPr>
          <a:xfrm>
            <a:off x="4943970" y="3156821"/>
            <a:ext cx="2921101" cy="473976"/>
          </a:xfrm>
        </p:spPr>
        <p:txBody>
          <a:bodyPr/>
          <a:lstStyle>
            <a:lvl1pPr>
              <a:defRPr sz="1400">
                <a:solidFill>
                  <a:schemeClr val="accent6"/>
                </a:solidFill>
              </a:defRPr>
            </a:lvl1pPr>
            <a:lvl2pPr marL="228600" indent="0">
              <a:buNone/>
              <a:defRPr sz="1400">
                <a:solidFill>
                  <a:schemeClr val="accent6"/>
                </a:solidFill>
              </a:defRPr>
            </a:lvl2pPr>
            <a:lvl3pPr>
              <a:defRPr sz="1400">
                <a:solidFill>
                  <a:schemeClr val="accent6"/>
                </a:solidFill>
              </a:defRPr>
            </a:lvl3pPr>
            <a:lvl4pPr>
              <a:defRPr sz="1400">
                <a:solidFill>
                  <a:schemeClr val="accent6"/>
                </a:solidFill>
              </a:defRPr>
            </a:lvl4pPr>
            <a:lvl5pPr>
              <a:defRPr sz="1400">
                <a:solidFill>
                  <a:schemeClr val="accent6"/>
                </a:solidFill>
              </a:defRPr>
            </a:lvl5pPr>
          </a:lstStyle>
          <a:p>
            <a:pPr lvl="0"/>
            <a:r>
              <a:rPr lang="en-US"/>
              <a:t>Resource name</a:t>
            </a:r>
          </a:p>
          <a:p>
            <a:pPr lvl="0"/>
            <a:r>
              <a:rPr lang="en-US"/>
              <a:t>Resource name</a:t>
            </a:r>
          </a:p>
        </p:txBody>
      </p:sp>
      <p:sp>
        <p:nvSpPr>
          <p:cNvPr id="37" name="Text Placeholder 4">
            <a:extLst>
              <a:ext uri="{FF2B5EF4-FFF2-40B4-BE49-F238E27FC236}">
                <a16:creationId xmlns:a16="http://schemas.microsoft.com/office/drawing/2014/main" id="{2281B86D-86C4-EF4D-8E51-FA06DC5C129C}"/>
              </a:ext>
            </a:extLst>
          </p:cNvPr>
          <p:cNvSpPr>
            <a:spLocks noGrp="1"/>
          </p:cNvSpPr>
          <p:nvPr>
            <p:ph type="body" sz="quarter" idx="20" hasCustomPrompt="1"/>
          </p:nvPr>
        </p:nvSpPr>
        <p:spPr>
          <a:xfrm>
            <a:off x="8688388" y="4508500"/>
            <a:ext cx="2921100" cy="549890"/>
          </a:xfrm>
        </p:spPr>
        <p:txBody>
          <a:bodyPr/>
          <a:lstStyle>
            <a:lvl1pPr marL="0" indent="0">
              <a:buNone/>
              <a:defRPr sz="24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Resource type</a:t>
            </a:r>
          </a:p>
        </p:txBody>
      </p:sp>
      <p:sp>
        <p:nvSpPr>
          <p:cNvPr id="38" name="Text Placeholder 7">
            <a:extLst>
              <a:ext uri="{FF2B5EF4-FFF2-40B4-BE49-F238E27FC236}">
                <a16:creationId xmlns:a16="http://schemas.microsoft.com/office/drawing/2014/main" id="{CD7C6A60-8B27-F941-BE59-3393319E04A8}"/>
              </a:ext>
            </a:extLst>
          </p:cNvPr>
          <p:cNvSpPr>
            <a:spLocks noGrp="1"/>
          </p:cNvSpPr>
          <p:nvPr>
            <p:ph type="body" sz="quarter" idx="21" hasCustomPrompt="1"/>
          </p:nvPr>
        </p:nvSpPr>
        <p:spPr>
          <a:xfrm>
            <a:off x="8688387" y="5136433"/>
            <a:ext cx="2921101" cy="473976"/>
          </a:xfrm>
        </p:spPr>
        <p:txBody>
          <a:bodyPr/>
          <a:lstStyle>
            <a:lvl1pPr>
              <a:defRPr sz="1400">
                <a:solidFill>
                  <a:schemeClr val="accent6"/>
                </a:solidFill>
              </a:defRPr>
            </a:lvl1pPr>
            <a:lvl2pPr marL="228600" indent="0">
              <a:buNone/>
              <a:defRPr sz="1400">
                <a:solidFill>
                  <a:schemeClr val="accent6"/>
                </a:solidFill>
              </a:defRPr>
            </a:lvl2pPr>
            <a:lvl3pPr>
              <a:defRPr sz="1400">
                <a:solidFill>
                  <a:schemeClr val="accent6"/>
                </a:solidFill>
              </a:defRPr>
            </a:lvl3pPr>
            <a:lvl4pPr>
              <a:defRPr sz="1400">
                <a:solidFill>
                  <a:schemeClr val="accent6"/>
                </a:solidFill>
              </a:defRPr>
            </a:lvl4pPr>
            <a:lvl5pPr>
              <a:defRPr sz="1400">
                <a:solidFill>
                  <a:schemeClr val="accent6"/>
                </a:solidFill>
              </a:defRPr>
            </a:lvl5pPr>
          </a:lstStyle>
          <a:p>
            <a:pPr lvl="0"/>
            <a:r>
              <a:rPr lang="en-US"/>
              <a:t>Resource name</a:t>
            </a:r>
          </a:p>
          <a:p>
            <a:pPr lvl="0"/>
            <a:r>
              <a:rPr lang="en-US"/>
              <a:t>Resource name</a:t>
            </a:r>
          </a:p>
        </p:txBody>
      </p:sp>
      <p:sp>
        <p:nvSpPr>
          <p:cNvPr id="39" name="Text Placeholder 4">
            <a:extLst>
              <a:ext uri="{FF2B5EF4-FFF2-40B4-BE49-F238E27FC236}">
                <a16:creationId xmlns:a16="http://schemas.microsoft.com/office/drawing/2014/main" id="{65525191-F6B4-544C-B681-5D4D7614A715}"/>
              </a:ext>
            </a:extLst>
          </p:cNvPr>
          <p:cNvSpPr>
            <a:spLocks noGrp="1"/>
          </p:cNvSpPr>
          <p:nvPr>
            <p:ph type="body" sz="quarter" idx="22" hasCustomPrompt="1"/>
          </p:nvPr>
        </p:nvSpPr>
        <p:spPr>
          <a:xfrm>
            <a:off x="4943971" y="4508500"/>
            <a:ext cx="2921100" cy="549890"/>
          </a:xfrm>
        </p:spPr>
        <p:txBody>
          <a:bodyPr/>
          <a:lstStyle>
            <a:lvl1pPr marL="0" indent="0">
              <a:buNone/>
              <a:defRPr sz="24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Resource type</a:t>
            </a:r>
          </a:p>
        </p:txBody>
      </p:sp>
      <p:sp>
        <p:nvSpPr>
          <p:cNvPr id="40" name="Text Placeholder 7">
            <a:extLst>
              <a:ext uri="{FF2B5EF4-FFF2-40B4-BE49-F238E27FC236}">
                <a16:creationId xmlns:a16="http://schemas.microsoft.com/office/drawing/2014/main" id="{382BF458-E658-2448-A63F-544B4E757619}"/>
              </a:ext>
            </a:extLst>
          </p:cNvPr>
          <p:cNvSpPr>
            <a:spLocks noGrp="1"/>
          </p:cNvSpPr>
          <p:nvPr>
            <p:ph type="body" sz="quarter" idx="23" hasCustomPrompt="1"/>
          </p:nvPr>
        </p:nvSpPr>
        <p:spPr>
          <a:xfrm>
            <a:off x="4943970" y="5136433"/>
            <a:ext cx="2921101" cy="473976"/>
          </a:xfrm>
        </p:spPr>
        <p:txBody>
          <a:bodyPr/>
          <a:lstStyle>
            <a:lvl1pPr>
              <a:defRPr sz="1400">
                <a:solidFill>
                  <a:schemeClr val="accent6"/>
                </a:solidFill>
              </a:defRPr>
            </a:lvl1pPr>
            <a:lvl2pPr marL="228600" indent="0">
              <a:buNone/>
              <a:defRPr sz="1400">
                <a:solidFill>
                  <a:schemeClr val="accent6"/>
                </a:solidFill>
              </a:defRPr>
            </a:lvl2pPr>
            <a:lvl3pPr>
              <a:defRPr sz="1400">
                <a:solidFill>
                  <a:schemeClr val="accent6"/>
                </a:solidFill>
              </a:defRPr>
            </a:lvl3pPr>
            <a:lvl4pPr>
              <a:defRPr sz="1400">
                <a:solidFill>
                  <a:schemeClr val="accent6"/>
                </a:solidFill>
              </a:defRPr>
            </a:lvl4pPr>
            <a:lvl5pPr>
              <a:defRPr sz="1400">
                <a:solidFill>
                  <a:schemeClr val="accent6"/>
                </a:solidFill>
              </a:defRPr>
            </a:lvl5pPr>
          </a:lstStyle>
          <a:p>
            <a:pPr lvl="0"/>
            <a:r>
              <a:rPr lang="en-US"/>
              <a:t>Resource name</a:t>
            </a:r>
          </a:p>
          <a:p>
            <a:pPr lvl="0"/>
            <a:r>
              <a:rPr lang="en-US"/>
              <a:t>Resource name</a:t>
            </a:r>
          </a:p>
        </p:txBody>
      </p:sp>
    </p:spTree>
    <p:extLst>
      <p:ext uri="{BB962C8B-B14F-4D97-AF65-F5344CB8AC3E}">
        <p14:creationId xmlns:p14="http://schemas.microsoft.com/office/powerpoint/2010/main" val="2465008299"/>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30" pos="2376">
          <p15:clr>
            <a:srgbClr val="5ACBF0"/>
          </p15:clr>
        </p15:guide>
        <p15:guide id="31" pos="3113">
          <p15:clr>
            <a:srgbClr val="5ACBF0"/>
          </p15:clr>
        </p15:guide>
        <p15:guide id="32" pos="5473">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2_Title and text side by side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3145D81-1C8C-4946-BE5C-32EF3FAA542B}"/>
              </a:ext>
            </a:extLst>
          </p:cNvPr>
          <p:cNvSpPr/>
          <p:nvPr/>
        </p:nvSpPr>
        <p:spPr bwMode="auto">
          <a:xfrm>
            <a:off x="0" y="0"/>
            <a:ext cx="43561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75747"/>
          </a:xfrm>
        </p:spPr>
        <p:txBody>
          <a:bodyPr anchor="t">
            <a:noAutofit/>
          </a:bodyPr>
          <a:lstStyle>
            <a:lvl1pPr>
              <a:defRPr>
                <a:solidFill>
                  <a:schemeClr val="accent3"/>
                </a:soli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hasCustomPrompt="1"/>
          </p:nvPr>
        </p:nvSpPr>
        <p:spPr>
          <a:xfrm>
            <a:off x="584200" y="1286005"/>
            <a:ext cx="3187700" cy="4983033"/>
          </a:xfrm>
        </p:spPr>
        <p:txBody>
          <a:bodyPr anchor="t">
            <a:noAutofit/>
          </a:bodyPr>
          <a:lstStyle>
            <a:lvl1pPr marL="0" indent="0">
              <a:spcAft>
                <a:spcPts val="600"/>
              </a:spcAft>
              <a:buFont typeface="Wingdings" panose="05000000000000000000" pitchFamily="2" charset="2"/>
              <a:buNone/>
              <a:defRPr sz="2000">
                <a:solidFill>
                  <a:schemeClr val="bg1"/>
                </a:solidFill>
              </a:defRPr>
            </a:lvl1pPr>
          </a:lstStyle>
          <a:p>
            <a:pPr lvl="0"/>
            <a:r>
              <a:rPr lang="en-US"/>
              <a:t>Subtitle</a:t>
            </a:r>
          </a:p>
        </p:txBody>
      </p:sp>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994463484"/>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1_Title and text side by side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3145D81-1C8C-4946-BE5C-32EF3FAA542B}"/>
              </a:ext>
            </a:extLst>
          </p:cNvPr>
          <p:cNvSpPr/>
          <p:nvPr/>
        </p:nvSpPr>
        <p:spPr bwMode="auto">
          <a:xfrm>
            <a:off x="7835900" y="0"/>
            <a:ext cx="43561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4200" y="585788"/>
            <a:ext cx="6088063" cy="608698"/>
          </a:xfrm>
        </p:spPr>
        <p:txBody>
          <a:bodyPr anchor="t">
            <a:noAutofit/>
          </a:bodyPr>
          <a:lstStyle>
            <a:lvl1pPr>
              <a:defRPr>
                <a:solidFill>
                  <a:schemeClr val="tx2"/>
                </a:soli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8361404" y="585788"/>
            <a:ext cx="3247983" cy="5683249"/>
          </a:xfrm>
        </p:spPr>
        <p:txBody>
          <a:bodyPr anchor="t">
            <a:noAutofit/>
          </a:bodyPr>
          <a:lstStyle>
            <a:lvl1pPr marL="0" indent="0">
              <a:spcAft>
                <a:spcPts val="600"/>
              </a:spcAft>
              <a:buFont typeface="Wingdings" panose="05000000000000000000" pitchFamily="2" charset="2"/>
              <a:buNone/>
              <a:defRPr sz="2000">
                <a:solidFill>
                  <a:schemeClr val="bg1"/>
                </a:solidFill>
              </a:defRPr>
            </a:lvl1pPr>
          </a:lstStyle>
          <a:p>
            <a:pPr lvl="0"/>
            <a:r>
              <a:rPr lang="en-US"/>
              <a:t>Click to edit Master text styles</a:t>
            </a:r>
          </a:p>
        </p:txBody>
      </p:sp>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7" name="Text Placeholder 2">
            <a:extLst>
              <a:ext uri="{FF2B5EF4-FFF2-40B4-BE49-F238E27FC236}">
                <a16:creationId xmlns:a16="http://schemas.microsoft.com/office/drawing/2014/main" id="{731C9FF9-0EE9-A946-8C26-107C9EB0E78C}"/>
              </a:ext>
            </a:extLst>
          </p:cNvPr>
          <p:cNvSpPr>
            <a:spLocks noGrp="1"/>
          </p:cNvSpPr>
          <p:nvPr>
            <p:ph type="body" sz="quarter" idx="12"/>
          </p:nvPr>
        </p:nvSpPr>
        <p:spPr>
          <a:xfrm>
            <a:off x="584200" y="1196752"/>
            <a:ext cx="6088063" cy="2232247"/>
          </a:xfrm>
        </p:spPr>
        <p:txBody>
          <a:bodyPr anchor="t">
            <a:noAutofit/>
          </a:bodyPr>
          <a:lstStyle>
            <a:lvl1pPr marL="0" indent="0">
              <a:spcAft>
                <a:spcPts val="600"/>
              </a:spcAft>
              <a:buFont typeface="Wingdings" panose="05000000000000000000" pitchFamily="2" charset="2"/>
              <a:buNone/>
              <a:defRPr sz="2000">
                <a:solidFill>
                  <a:schemeClr val="tx1"/>
                </a:solidFill>
              </a:defRPr>
            </a:lvl1pPr>
          </a:lstStyle>
          <a:p>
            <a:pPr lvl="0"/>
            <a:r>
              <a:rPr lang="en-US"/>
              <a:t>Click to edit Master text styles</a:t>
            </a:r>
          </a:p>
        </p:txBody>
      </p:sp>
    </p:spTree>
    <p:extLst>
      <p:ext uri="{BB962C8B-B14F-4D97-AF65-F5344CB8AC3E}">
        <p14:creationId xmlns:p14="http://schemas.microsoft.com/office/powerpoint/2010/main" val="928112137"/>
      </p:ext>
    </p:extLst>
  </p:cSld>
  <p:clrMapOvr>
    <a:masterClrMapping/>
  </p:clrMapOvr>
  <p:transition>
    <p:fade/>
  </p:transition>
  <p:extLst>
    <p:ext uri="{DCECCB84-F9BA-43D5-87BE-67443E8EF086}">
      <p15:sldGuideLst xmlns:p15="http://schemas.microsoft.com/office/powerpoint/2012/main">
        <p15:guide id="13" pos="4929">
          <p15:clr>
            <a:srgbClr val="5ACBF0"/>
          </p15:clr>
        </p15:guide>
        <p15:guide id="29" orient="horz" pos="2160">
          <p15:clr>
            <a:srgbClr val="5ACBF0"/>
          </p15:clr>
        </p15:guide>
        <p15:guide id="30" pos="4566">
          <p15:clr>
            <a:srgbClr val="5ACBF0"/>
          </p15:clr>
        </p15:guide>
        <p15:guide id="31" pos="4203">
          <p15:clr>
            <a:srgbClr val="5ACBF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Title and text side by side 4">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noAutofit/>
          </a:bodyPr>
          <a:lstStyle>
            <a:lvl1pPr>
              <a:defRPr>
                <a:solidFill>
                  <a:schemeClr val="tx1"/>
                </a:soli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noAutofit/>
          </a:bodyPr>
          <a:lstStyle>
            <a:lvl1pPr marL="0" indent="0">
              <a:spcAft>
                <a:spcPts val="600"/>
              </a:spcAft>
              <a:buFont typeface="Wingdings" panose="05000000000000000000" pitchFamily="2" charset="2"/>
              <a:buNone/>
              <a:defRPr>
                <a:solidFill>
                  <a:schemeClr val="tx1"/>
                </a:solidFill>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p:nvCxnSpPr>
        <p:spPr>
          <a:xfrm>
            <a:off x="4356100" y="2578100"/>
            <a:ext cx="0" cy="1701800"/>
          </a:xfrm>
          <a:prstGeom prst="line">
            <a:avLst/>
          </a:prstGeom>
          <a:ln w="28575">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376602375"/>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Large Number Divider 1">
    <p:bg>
      <p:bgRef idx="1001">
        <a:schemeClr val="bg2"/>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hasCustomPrompt="1"/>
          </p:nvPr>
        </p:nvSpPr>
        <p:spPr>
          <a:xfrm>
            <a:off x="4941888" y="585788"/>
            <a:ext cx="6667500" cy="690119"/>
          </a:xfrm>
        </p:spPr>
        <p:txBody>
          <a:bodyPr anchor="t">
            <a:noAutofit/>
          </a:bodyPr>
          <a:lstStyle>
            <a:lvl1pPr marL="0" indent="0">
              <a:spcAft>
                <a:spcPts val="600"/>
              </a:spcAft>
              <a:buFont typeface="Wingdings" panose="05000000000000000000" pitchFamily="2" charset="2"/>
              <a:buNone/>
              <a:defRPr sz="3600">
                <a:solidFill>
                  <a:schemeClr val="tx1"/>
                </a:solidFill>
                <a:latin typeface="+mj-lt"/>
              </a:defRPr>
            </a:lvl1pPr>
          </a:lstStyle>
          <a:p>
            <a:pPr lvl="0"/>
            <a:r>
              <a:rPr lang="en-US"/>
              <a:t>Section title</a:t>
            </a:r>
          </a:p>
        </p:txBody>
      </p:sp>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p:nvSpPr>
        <p:spPr>
          <a:xfrm>
            <a:off x="0" y="680485"/>
            <a:ext cx="4356100" cy="6177516"/>
          </a:xfrm>
          <a:prstGeom prst="rect">
            <a:avLst/>
          </a:prstGeom>
          <a:noFill/>
        </p:spPr>
        <p:txBody>
          <a:bodyPr wrap="square" lIns="0" tIns="0" rIns="0" bIns="0" rtlCol="0" anchor="t">
            <a:noAutofit/>
          </a:bodyPr>
          <a:lstStyle/>
          <a:p>
            <a:pPr algn="l"/>
            <a:r>
              <a:rPr lang="en-US" sz="50000" b="1" i="0">
                <a:solidFill>
                  <a:schemeClr val="accent1"/>
                </a:solidFill>
                <a:latin typeface="Segoe UI" panose="020B0502040204020203" pitchFamily="34" charset="0"/>
                <a:cs typeface="Segoe UI" panose="020B0502040204020203" pitchFamily="34" charset="0"/>
              </a:rPr>
              <a:t>1</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Tree>
    <p:extLst>
      <p:ext uri="{BB962C8B-B14F-4D97-AF65-F5344CB8AC3E}">
        <p14:creationId xmlns:p14="http://schemas.microsoft.com/office/powerpoint/2010/main" val="4060998950"/>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itle Slide_5">
    <p:bg>
      <p:bgRef idx="1001">
        <a:schemeClr val="bg2"/>
      </p:bgRef>
    </p:bg>
    <p:spTree>
      <p:nvGrpSpPr>
        <p:cNvPr id="1" name=""/>
        <p:cNvGrpSpPr/>
        <p:nvPr/>
      </p:nvGrpSpPr>
      <p:grpSpPr>
        <a:xfrm>
          <a:off x="0" y="0"/>
          <a:ext cx="0" cy="0"/>
          <a:chOff x="0" y="0"/>
          <a:chExt cx="0" cy="0"/>
        </a:xfrm>
      </p:grpSpPr>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p:nvPicPr>
        <p:blipFill>
          <a:blip r:embed="rId2"/>
          <a:stretch>
            <a:fillRect/>
          </a:stretch>
        </p:blipFill>
        <p:spPr bwMode="black">
          <a:xfrm>
            <a:off x="584200" y="585788"/>
            <a:ext cx="1366245" cy="292608"/>
          </a:xfrm>
          <a:prstGeom prst="rect">
            <a:avLst/>
          </a:prstGeom>
        </p:spPr>
      </p:pic>
      <p:sp>
        <p:nvSpPr>
          <p:cNvPr id="9" name="Title 1"/>
          <p:cNvSpPr>
            <a:spLocks noGrp="1"/>
          </p:cNvSpPr>
          <p:nvPr>
            <p:ph type="title" hasCustomPrompt="1"/>
          </p:nvPr>
        </p:nvSpPr>
        <p:spPr>
          <a:xfrm>
            <a:off x="584200" y="2425780"/>
            <a:ext cx="4775200" cy="1107996"/>
          </a:xfrm>
          <a:noFill/>
        </p:spPr>
        <p:txBody>
          <a:bodyPr wrap="square" lIns="0" tIns="0" rIns="0" bIns="0" anchor="b" anchorCtr="0">
            <a:spAutoFit/>
          </a:bodyPr>
          <a:lstStyle>
            <a:lvl1pPr>
              <a:defRPr sz="3600" spc="-50" baseline="0">
                <a:solidFill>
                  <a:schemeClr val="accent3"/>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47752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8" name="Picture 7">
            <a:extLst>
              <a:ext uri="{FF2B5EF4-FFF2-40B4-BE49-F238E27FC236}">
                <a16:creationId xmlns:a16="http://schemas.microsoft.com/office/drawing/2014/main" id="{315B70DD-089E-48F5-A801-911112A96F7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478462" y="0"/>
            <a:ext cx="6713538" cy="6858000"/>
          </a:xfrm>
          <a:prstGeom prst="rect">
            <a:avLst/>
          </a:prstGeom>
        </p:spPr>
      </p:pic>
    </p:spTree>
    <p:extLst>
      <p:ext uri="{BB962C8B-B14F-4D97-AF65-F5344CB8AC3E}">
        <p14:creationId xmlns:p14="http://schemas.microsoft.com/office/powerpoint/2010/main" val="247268081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1_Large Number Divider 1">
    <p:bg>
      <p:bgRef idx="1001">
        <a:schemeClr val="bg2"/>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p:nvSpPr>
        <p:spPr>
          <a:xfrm>
            <a:off x="0" y="680483"/>
            <a:ext cx="4356100" cy="6177517"/>
          </a:xfrm>
          <a:prstGeom prst="rect">
            <a:avLst/>
          </a:prstGeom>
          <a:noFill/>
        </p:spPr>
        <p:txBody>
          <a:bodyPr wrap="square" lIns="0" tIns="0" rIns="0" bIns="0" rtlCol="0" anchor="t">
            <a:noAutofit/>
          </a:bodyPr>
          <a:lstStyle/>
          <a:p>
            <a:pPr algn="l"/>
            <a:r>
              <a:rPr lang="en-US" sz="50000" b="1" i="0">
                <a:solidFill>
                  <a:schemeClr val="accent1"/>
                </a:solidFill>
                <a:latin typeface="Segoe UI" panose="020B0502040204020203" pitchFamily="34" charset="0"/>
                <a:cs typeface="Segoe UI" panose="020B0502040204020203" pitchFamily="34" charset="0"/>
              </a:rPr>
              <a:t>2</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
        <p:nvSpPr>
          <p:cNvPr id="8" name="Title 1">
            <a:extLst>
              <a:ext uri="{FF2B5EF4-FFF2-40B4-BE49-F238E27FC236}">
                <a16:creationId xmlns:a16="http://schemas.microsoft.com/office/drawing/2014/main" id="{E8663993-2CF4-0843-9834-2078442DBA71}"/>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1258044092"/>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2_Large Number Divider 1">
    <p:bg>
      <p:bgRef idx="1001">
        <a:schemeClr val="bg2"/>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p:nvSpPr>
        <p:spPr>
          <a:xfrm>
            <a:off x="0" y="680484"/>
            <a:ext cx="4356100" cy="6177516"/>
          </a:xfrm>
          <a:prstGeom prst="rect">
            <a:avLst/>
          </a:prstGeom>
          <a:noFill/>
        </p:spPr>
        <p:txBody>
          <a:bodyPr wrap="square" lIns="0" tIns="0" rIns="0" bIns="0" rtlCol="0" anchor="t">
            <a:noAutofit/>
          </a:bodyPr>
          <a:lstStyle/>
          <a:p>
            <a:pPr algn="l"/>
            <a:r>
              <a:rPr lang="en-US" sz="50000" b="1" i="0">
                <a:solidFill>
                  <a:schemeClr val="accent1"/>
                </a:solidFill>
                <a:latin typeface="Segoe UI" panose="020B0502040204020203" pitchFamily="34" charset="0"/>
                <a:cs typeface="Segoe UI" panose="020B0502040204020203" pitchFamily="34" charset="0"/>
              </a:rPr>
              <a:t>3</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
        <p:nvSpPr>
          <p:cNvPr id="8" name="Title 1">
            <a:extLst>
              <a:ext uri="{FF2B5EF4-FFF2-40B4-BE49-F238E27FC236}">
                <a16:creationId xmlns:a16="http://schemas.microsoft.com/office/drawing/2014/main" id="{25F75097-07A2-DA4F-AFC5-71B04739FCB0}"/>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438548061"/>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3_Large Number Divider 1">
    <p:bg>
      <p:bgRef idx="1001">
        <a:schemeClr val="bg2"/>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p:nvSpPr>
        <p:spPr>
          <a:xfrm>
            <a:off x="0" y="680484"/>
            <a:ext cx="4356100" cy="6177516"/>
          </a:xfrm>
          <a:prstGeom prst="rect">
            <a:avLst/>
          </a:prstGeom>
          <a:noFill/>
        </p:spPr>
        <p:txBody>
          <a:bodyPr wrap="square" lIns="0" tIns="0" rIns="0" bIns="0" rtlCol="0" anchor="t">
            <a:noAutofit/>
          </a:bodyPr>
          <a:lstStyle/>
          <a:p>
            <a:pPr algn="l"/>
            <a:r>
              <a:rPr lang="en-US" sz="50000" b="1" i="0">
                <a:solidFill>
                  <a:schemeClr val="accent1"/>
                </a:solidFill>
                <a:latin typeface="Segoe UI" panose="020B0502040204020203" pitchFamily="34" charset="0"/>
                <a:cs typeface="Segoe UI" panose="020B0502040204020203" pitchFamily="34" charset="0"/>
              </a:rPr>
              <a:t>4</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
        <p:nvSpPr>
          <p:cNvPr id="8" name="Title 1">
            <a:extLst>
              <a:ext uri="{FF2B5EF4-FFF2-40B4-BE49-F238E27FC236}">
                <a16:creationId xmlns:a16="http://schemas.microsoft.com/office/drawing/2014/main" id="{96CEF9B0-0F7A-414C-9382-56532822A960}"/>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652849174"/>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4_Large Number Divider 1">
    <p:bg>
      <p:bgRef idx="1001">
        <a:schemeClr val="bg2"/>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p:nvSpPr>
        <p:spPr>
          <a:xfrm>
            <a:off x="0" y="680484"/>
            <a:ext cx="4356100" cy="6177516"/>
          </a:xfrm>
          <a:prstGeom prst="rect">
            <a:avLst/>
          </a:prstGeom>
          <a:noFill/>
        </p:spPr>
        <p:txBody>
          <a:bodyPr wrap="square" lIns="0" tIns="0" rIns="0" bIns="0" rtlCol="0" anchor="t">
            <a:noAutofit/>
          </a:bodyPr>
          <a:lstStyle/>
          <a:p>
            <a:pPr algn="l"/>
            <a:r>
              <a:rPr lang="en-US" sz="50000" b="1" i="0">
                <a:solidFill>
                  <a:schemeClr val="accent1"/>
                </a:solidFill>
                <a:latin typeface="Segoe UI" panose="020B0502040204020203" pitchFamily="34" charset="0"/>
                <a:cs typeface="Segoe UI" panose="020B0502040204020203" pitchFamily="34" charset="0"/>
              </a:rPr>
              <a:t>5</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
        <p:nvSpPr>
          <p:cNvPr id="8" name="Title 1">
            <a:extLst>
              <a:ext uri="{FF2B5EF4-FFF2-40B4-BE49-F238E27FC236}">
                <a16:creationId xmlns:a16="http://schemas.microsoft.com/office/drawing/2014/main" id="{0B03ADF2-CBA0-AB48-AC2A-77EAF2C81AA2}"/>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535915723"/>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Blank 12 Column">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218933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Blank 12 Column Dark Bkg">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0365021"/>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Apendix Blue Bkg">
    <p:bg>
      <p:bgRef idx="1001">
        <a:schemeClr val="bg2"/>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F377B63-6619-6B40-8D85-1D972ED609B9}"/>
              </a:ext>
            </a:extLst>
          </p:cNvPr>
          <p:cNvSpPr>
            <a:spLocks noGrp="1"/>
          </p:cNvSpPr>
          <p:nvPr>
            <p:ph type="body" sz="quarter" idx="10" hasCustomPrompt="1"/>
          </p:nvPr>
        </p:nvSpPr>
        <p:spPr>
          <a:xfrm>
            <a:off x="584200" y="3152001"/>
            <a:ext cx="11025188" cy="553998"/>
          </a:xfrm>
        </p:spPr>
        <p:txBody>
          <a:bodyPr anchor="b"/>
          <a:lstStyle>
            <a:lvl1pPr marL="0" indent="0">
              <a:buNone/>
              <a:defRPr sz="3600">
                <a:latin typeface="+mj-lt"/>
              </a:defRPr>
            </a:lvl1pPr>
          </a:lstStyle>
          <a:p>
            <a:pPr lvl="0"/>
            <a:r>
              <a:rPr lang="en-US"/>
              <a:t>Appendix</a:t>
            </a:r>
          </a:p>
        </p:txBody>
      </p:sp>
    </p:spTree>
    <p:extLst>
      <p:ext uri="{BB962C8B-B14F-4D97-AF65-F5344CB8AC3E}">
        <p14:creationId xmlns:p14="http://schemas.microsoft.com/office/powerpoint/2010/main" val="874767943"/>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6" pos="3749">
          <p15:clr>
            <a:srgbClr val="A4A3A4"/>
          </p15:clr>
        </p15:guide>
        <p15:guide id="17" pos="3932">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End Slide Color Bkg_1">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3152001"/>
            <a:ext cx="9144000" cy="553998"/>
          </a:xfrm>
          <a:noFill/>
        </p:spPr>
        <p:txBody>
          <a:bodyPr lIns="0" tIns="0" rIns="0" bIns="0" anchor="b" anchorCtr="0">
            <a:spAutoFit/>
          </a:bodyPr>
          <a:lstStyle>
            <a:lvl1pPr>
              <a:defRPr sz="3600" spc="-50" baseline="0">
                <a:solidFill>
                  <a:schemeClr val="accent3"/>
                </a:solidFill>
                <a:latin typeface="+mj-lt"/>
                <a:cs typeface="Segoe UI" panose="020B0502040204020203" pitchFamily="34" charset="0"/>
              </a:defRPr>
            </a:lvl1pPr>
          </a:lstStyle>
          <a:p>
            <a:r>
              <a:rPr lang="en-US"/>
              <a:t>Thank you</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152748851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pos="6132">
          <p15:clr>
            <a:srgbClr val="5ACBF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p:cSld name="End Slide Color Bkg_2">
    <p:bg>
      <p:bgRef idx="1001">
        <a:schemeClr val="bg2"/>
      </p:bgRef>
    </p:bg>
    <p:spTree>
      <p:nvGrpSpPr>
        <p:cNvPr id="1" name=""/>
        <p:cNvGrpSpPr/>
        <p:nvPr/>
      </p:nvGrpSpPr>
      <p:grpSpPr>
        <a:xfrm>
          <a:off x="0" y="0"/>
          <a:ext cx="0" cy="0"/>
          <a:chOff x="0" y="0"/>
          <a:chExt cx="0" cy="0"/>
        </a:xfrm>
      </p:grpSpPr>
      <p:sp>
        <p:nvSpPr>
          <p:cNvPr id="4" name="Freeform: Shape 3">
            <a:extLst>
              <a:ext uri="{FF2B5EF4-FFF2-40B4-BE49-F238E27FC236}">
                <a16:creationId xmlns:a16="http://schemas.microsoft.com/office/drawing/2014/main" id="{FBC7A31D-7878-4C4D-97AF-760C472B8996}"/>
              </a:ext>
            </a:extLst>
          </p:cNvPr>
          <p:cNvSpPr/>
          <p:nvPr/>
        </p:nvSpPr>
        <p:spPr bwMode="auto">
          <a:xfrm>
            <a:off x="4165600" y="1950804"/>
            <a:ext cx="8026400" cy="4907196"/>
          </a:xfrm>
          <a:custGeom>
            <a:avLst/>
            <a:gdLst>
              <a:gd name="connsiteX0" fmla="*/ 6968941 w 6968941"/>
              <a:gd name="connsiteY0" fmla="*/ 0 h 4260684"/>
              <a:gd name="connsiteX1" fmla="*/ 6968941 w 6968941"/>
              <a:gd name="connsiteY1" fmla="*/ 4260684 h 4260684"/>
              <a:gd name="connsiteX2" fmla="*/ 0 w 6968941"/>
              <a:gd name="connsiteY2" fmla="*/ 4260684 h 4260684"/>
              <a:gd name="connsiteX3" fmla="*/ 220472 w 6968941"/>
              <a:gd name="connsiteY3" fmla="*/ 4223787 h 4260684"/>
              <a:gd name="connsiteX4" fmla="*/ 6945577 w 6968941"/>
              <a:gd name="connsiteY4" fmla="*/ 59662 h 4260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68941" h="4260684">
                <a:moveTo>
                  <a:pt x="6968941" y="0"/>
                </a:moveTo>
                <a:lnTo>
                  <a:pt x="6968941" y="4260684"/>
                </a:lnTo>
                <a:lnTo>
                  <a:pt x="0" y="4260684"/>
                </a:lnTo>
                <a:lnTo>
                  <a:pt x="220472" y="4223787"/>
                </a:lnTo>
                <a:cubicBezTo>
                  <a:pt x="3515008" y="3619872"/>
                  <a:pt x="6080636" y="2040923"/>
                  <a:pt x="6945577" y="59662"/>
                </a:cubicBezTo>
                <a:close/>
              </a:path>
            </a:pathLst>
          </a:custGeom>
          <a:solidFill>
            <a:schemeClr val="accent1">
              <a:lumMod val="75000"/>
            </a:schemeClr>
          </a:solidFill>
          <a:ln>
            <a:noFill/>
            <a:headEnd type="none" w="med" len="med"/>
            <a:tailEnd type="none" w="med" len="med"/>
          </a:ln>
          <a:effectLst>
            <a:outerShdw blurRad="50800" dist="38100" dir="16200000"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cs typeface="Segoe UI" pitchFamily="34" charset="0"/>
            </a:endParaRPr>
          </a:p>
        </p:txBody>
      </p:sp>
      <p:sp>
        <p:nvSpPr>
          <p:cNvPr id="5" name="Freeform: Shape 4">
            <a:extLst>
              <a:ext uri="{FF2B5EF4-FFF2-40B4-BE49-F238E27FC236}">
                <a16:creationId xmlns:a16="http://schemas.microsoft.com/office/drawing/2014/main" id="{BA9951E9-97C1-4E56-B158-65FE5145DA8A}"/>
              </a:ext>
            </a:extLst>
          </p:cNvPr>
          <p:cNvSpPr/>
          <p:nvPr/>
        </p:nvSpPr>
        <p:spPr bwMode="auto">
          <a:xfrm>
            <a:off x="5223060" y="2597316"/>
            <a:ext cx="6968941" cy="4260684"/>
          </a:xfrm>
          <a:custGeom>
            <a:avLst/>
            <a:gdLst>
              <a:gd name="connsiteX0" fmla="*/ 6968941 w 6968941"/>
              <a:gd name="connsiteY0" fmla="*/ 0 h 4260684"/>
              <a:gd name="connsiteX1" fmla="*/ 6968941 w 6968941"/>
              <a:gd name="connsiteY1" fmla="*/ 4260684 h 4260684"/>
              <a:gd name="connsiteX2" fmla="*/ 0 w 6968941"/>
              <a:gd name="connsiteY2" fmla="*/ 4260684 h 4260684"/>
              <a:gd name="connsiteX3" fmla="*/ 220472 w 6968941"/>
              <a:gd name="connsiteY3" fmla="*/ 4223787 h 4260684"/>
              <a:gd name="connsiteX4" fmla="*/ 6945577 w 6968941"/>
              <a:gd name="connsiteY4" fmla="*/ 59662 h 4260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68941" h="4260684">
                <a:moveTo>
                  <a:pt x="6968941" y="0"/>
                </a:moveTo>
                <a:lnTo>
                  <a:pt x="6968941" y="4260684"/>
                </a:lnTo>
                <a:lnTo>
                  <a:pt x="0" y="4260684"/>
                </a:lnTo>
                <a:lnTo>
                  <a:pt x="220472" y="4223787"/>
                </a:lnTo>
                <a:cubicBezTo>
                  <a:pt x="3515008" y="3619872"/>
                  <a:pt x="6080636" y="2040923"/>
                  <a:pt x="6945577" y="59662"/>
                </a:cubicBezTo>
                <a:close/>
              </a:path>
            </a:pathLst>
          </a:custGeom>
          <a:solidFill>
            <a:schemeClr val="accent4"/>
          </a:solidFill>
          <a:ln>
            <a:noFill/>
            <a:headEnd type="none" w="med" len="med"/>
            <a:tailEnd type="none" w="med" len="med"/>
          </a:ln>
          <a:effectLst>
            <a:outerShdw blurRad="50800" dist="38100" dir="16200000"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cs typeface="Segoe UI" pitchFamily="34" charset="0"/>
            </a:endParaRPr>
          </a:p>
        </p:txBody>
      </p:sp>
      <p:sp>
        <p:nvSpPr>
          <p:cNvPr id="9" name="Title 1"/>
          <p:cNvSpPr>
            <a:spLocks noGrp="1"/>
          </p:cNvSpPr>
          <p:nvPr>
            <p:ph type="title" hasCustomPrompt="1"/>
          </p:nvPr>
        </p:nvSpPr>
        <p:spPr>
          <a:xfrm>
            <a:off x="584200" y="3152001"/>
            <a:ext cx="9144000" cy="553998"/>
          </a:xfrm>
          <a:noFill/>
        </p:spPr>
        <p:txBody>
          <a:bodyPr lIns="0" tIns="0" rIns="0" bIns="0" anchor="b" anchorCtr="0">
            <a:spAutoFit/>
          </a:bodyPr>
          <a:lstStyle>
            <a:lvl1pPr>
              <a:defRPr sz="3600" spc="-50" baseline="0">
                <a:solidFill>
                  <a:schemeClr val="accent3"/>
                </a:solidFill>
                <a:latin typeface="+mj-lt"/>
                <a:cs typeface="Segoe UI" panose="020B0502040204020203" pitchFamily="34" charset="0"/>
              </a:defRPr>
            </a:lvl1pPr>
          </a:lstStyle>
          <a:p>
            <a:r>
              <a:rPr lang="en-US"/>
              <a:t>Thank you</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65336890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pos="6132">
          <p15:clr>
            <a:srgbClr val="5ACBF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p:cSld name="Closing logo slide">
    <p:bg>
      <p:bgRef idx="1001">
        <a:schemeClr val="bg2"/>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2663182335"/>
      </p:ext>
    </p:extLst>
  </p:cSld>
  <p:clrMapOvr>
    <a:overrideClrMapping bg1="dk1" tx1="lt1" bg2="dk2" tx2="lt2" accent1="accent1" accent2="accent2" accent3="accent3" accent4="accent4" accent5="accent5" accent6="accent6" hlink="hlink" folHlink="folHlink"/>
  </p:clrMapOvr>
  <p:transition>
    <p:fade/>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30.xml"/><Relationship Id="rId21" Type="http://schemas.openxmlformats.org/officeDocument/2006/relationships/slideLayout" Target="../slideLayouts/slideLayout25.xml"/><Relationship Id="rId42" Type="http://schemas.openxmlformats.org/officeDocument/2006/relationships/slideLayout" Target="../slideLayouts/slideLayout46.xml"/><Relationship Id="rId47" Type="http://schemas.openxmlformats.org/officeDocument/2006/relationships/slideLayout" Target="../slideLayouts/slideLayout51.xml"/><Relationship Id="rId63" Type="http://schemas.openxmlformats.org/officeDocument/2006/relationships/slideLayout" Target="../slideLayouts/slideLayout67.xml"/><Relationship Id="rId68" Type="http://schemas.openxmlformats.org/officeDocument/2006/relationships/slideLayout" Target="../slideLayouts/slideLayout72.xml"/><Relationship Id="rId84" Type="http://schemas.openxmlformats.org/officeDocument/2006/relationships/slideLayout" Target="../slideLayouts/slideLayout88.xml"/><Relationship Id="rId89" Type="http://schemas.openxmlformats.org/officeDocument/2006/relationships/slideLayout" Target="../slideLayouts/slideLayout93.xml"/><Relationship Id="rId16" Type="http://schemas.openxmlformats.org/officeDocument/2006/relationships/slideLayout" Target="../slideLayouts/slideLayout20.xml"/><Relationship Id="rId11" Type="http://schemas.openxmlformats.org/officeDocument/2006/relationships/slideLayout" Target="../slideLayouts/slideLayout15.xml"/><Relationship Id="rId32" Type="http://schemas.openxmlformats.org/officeDocument/2006/relationships/slideLayout" Target="../slideLayouts/slideLayout36.xml"/><Relationship Id="rId37" Type="http://schemas.openxmlformats.org/officeDocument/2006/relationships/slideLayout" Target="../slideLayouts/slideLayout41.xml"/><Relationship Id="rId53" Type="http://schemas.openxmlformats.org/officeDocument/2006/relationships/slideLayout" Target="../slideLayouts/slideLayout57.xml"/><Relationship Id="rId58" Type="http://schemas.openxmlformats.org/officeDocument/2006/relationships/slideLayout" Target="../slideLayouts/slideLayout62.xml"/><Relationship Id="rId74" Type="http://schemas.openxmlformats.org/officeDocument/2006/relationships/slideLayout" Target="../slideLayouts/slideLayout78.xml"/><Relationship Id="rId79" Type="http://schemas.openxmlformats.org/officeDocument/2006/relationships/slideLayout" Target="../slideLayouts/slideLayout83.xml"/><Relationship Id="rId102" Type="http://schemas.openxmlformats.org/officeDocument/2006/relationships/slideLayout" Target="../slideLayouts/slideLayout106.xml"/><Relationship Id="rId5" Type="http://schemas.openxmlformats.org/officeDocument/2006/relationships/slideLayout" Target="../slideLayouts/slideLayout9.xml"/><Relationship Id="rId90" Type="http://schemas.openxmlformats.org/officeDocument/2006/relationships/slideLayout" Target="../slideLayouts/slideLayout94.xml"/><Relationship Id="rId95" Type="http://schemas.openxmlformats.org/officeDocument/2006/relationships/slideLayout" Target="../slideLayouts/slideLayout99.xml"/><Relationship Id="rId22" Type="http://schemas.openxmlformats.org/officeDocument/2006/relationships/slideLayout" Target="../slideLayouts/slideLayout26.xml"/><Relationship Id="rId27" Type="http://schemas.openxmlformats.org/officeDocument/2006/relationships/slideLayout" Target="../slideLayouts/slideLayout31.xml"/><Relationship Id="rId43" Type="http://schemas.openxmlformats.org/officeDocument/2006/relationships/slideLayout" Target="../slideLayouts/slideLayout47.xml"/><Relationship Id="rId48" Type="http://schemas.openxmlformats.org/officeDocument/2006/relationships/slideLayout" Target="../slideLayouts/slideLayout52.xml"/><Relationship Id="rId64" Type="http://schemas.openxmlformats.org/officeDocument/2006/relationships/slideLayout" Target="../slideLayouts/slideLayout68.xml"/><Relationship Id="rId69" Type="http://schemas.openxmlformats.org/officeDocument/2006/relationships/slideLayout" Target="../slideLayouts/slideLayout73.xml"/><Relationship Id="rId80" Type="http://schemas.openxmlformats.org/officeDocument/2006/relationships/slideLayout" Target="../slideLayouts/slideLayout84.xml"/><Relationship Id="rId85" Type="http://schemas.openxmlformats.org/officeDocument/2006/relationships/slideLayout" Target="../slideLayouts/slideLayout89.xml"/><Relationship Id="rId12" Type="http://schemas.openxmlformats.org/officeDocument/2006/relationships/slideLayout" Target="../slideLayouts/slideLayout16.xml"/><Relationship Id="rId17" Type="http://schemas.openxmlformats.org/officeDocument/2006/relationships/slideLayout" Target="../slideLayouts/slideLayout21.xml"/><Relationship Id="rId33" Type="http://schemas.openxmlformats.org/officeDocument/2006/relationships/slideLayout" Target="../slideLayouts/slideLayout37.xml"/><Relationship Id="rId38" Type="http://schemas.openxmlformats.org/officeDocument/2006/relationships/slideLayout" Target="../slideLayouts/slideLayout42.xml"/><Relationship Id="rId59" Type="http://schemas.openxmlformats.org/officeDocument/2006/relationships/slideLayout" Target="../slideLayouts/slideLayout63.xml"/><Relationship Id="rId103" Type="http://schemas.openxmlformats.org/officeDocument/2006/relationships/slideLayout" Target="../slideLayouts/slideLayout107.xml"/><Relationship Id="rId20" Type="http://schemas.openxmlformats.org/officeDocument/2006/relationships/slideLayout" Target="../slideLayouts/slideLayout24.xml"/><Relationship Id="rId41" Type="http://schemas.openxmlformats.org/officeDocument/2006/relationships/slideLayout" Target="../slideLayouts/slideLayout45.xml"/><Relationship Id="rId54" Type="http://schemas.openxmlformats.org/officeDocument/2006/relationships/slideLayout" Target="../slideLayouts/slideLayout58.xml"/><Relationship Id="rId62" Type="http://schemas.openxmlformats.org/officeDocument/2006/relationships/slideLayout" Target="../slideLayouts/slideLayout66.xml"/><Relationship Id="rId70" Type="http://schemas.openxmlformats.org/officeDocument/2006/relationships/slideLayout" Target="../slideLayouts/slideLayout74.xml"/><Relationship Id="rId75" Type="http://schemas.openxmlformats.org/officeDocument/2006/relationships/slideLayout" Target="../slideLayouts/slideLayout79.xml"/><Relationship Id="rId83" Type="http://schemas.openxmlformats.org/officeDocument/2006/relationships/slideLayout" Target="../slideLayouts/slideLayout87.xml"/><Relationship Id="rId88" Type="http://schemas.openxmlformats.org/officeDocument/2006/relationships/slideLayout" Target="../slideLayouts/slideLayout92.xml"/><Relationship Id="rId91" Type="http://schemas.openxmlformats.org/officeDocument/2006/relationships/slideLayout" Target="../slideLayouts/slideLayout95.xml"/><Relationship Id="rId96" Type="http://schemas.openxmlformats.org/officeDocument/2006/relationships/slideLayout" Target="../slideLayouts/slideLayout100.xml"/><Relationship Id="rId1" Type="http://schemas.openxmlformats.org/officeDocument/2006/relationships/slideLayout" Target="../slideLayouts/slideLayout5.xml"/><Relationship Id="rId6" Type="http://schemas.openxmlformats.org/officeDocument/2006/relationships/slideLayout" Target="../slideLayouts/slideLayout10.xml"/><Relationship Id="rId15" Type="http://schemas.openxmlformats.org/officeDocument/2006/relationships/slideLayout" Target="../slideLayouts/slideLayout19.xml"/><Relationship Id="rId23" Type="http://schemas.openxmlformats.org/officeDocument/2006/relationships/slideLayout" Target="../slideLayouts/slideLayout27.xml"/><Relationship Id="rId28" Type="http://schemas.openxmlformats.org/officeDocument/2006/relationships/slideLayout" Target="../slideLayouts/slideLayout32.xml"/><Relationship Id="rId36" Type="http://schemas.openxmlformats.org/officeDocument/2006/relationships/slideLayout" Target="../slideLayouts/slideLayout40.xml"/><Relationship Id="rId49" Type="http://schemas.openxmlformats.org/officeDocument/2006/relationships/slideLayout" Target="../slideLayouts/slideLayout53.xml"/><Relationship Id="rId57" Type="http://schemas.openxmlformats.org/officeDocument/2006/relationships/slideLayout" Target="../slideLayouts/slideLayout61.xml"/><Relationship Id="rId106" Type="http://schemas.openxmlformats.org/officeDocument/2006/relationships/image" Target="../media/image2.emf"/><Relationship Id="rId10" Type="http://schemas.openxmlformats.org/officeDocument/2006/relationships/slideLayout" Target="../slideLayouts/slideLayout14.xml"/><Relationship Id="rId31" Type="http://schemas.openxmlformats.org/officeDocument/2006/relationships/slideLayout" Target="../slideLayouts/slideLayout35.xml"/><Relationship Id="rId44" Type="http://schemas.openxmlformats.org/officeDocument/2006/relationships/slideLayout" Target="../slideLayouts/slideLayout48.xml"/><Relationship Id="rId52" Type="http://schemas.openxmlformats.org/officeDocument/2006/relationships/slideLayout" Target="../slideLayouts/slideLayout56.xml"/><Relationship Id="rId60" Type="http://schemas.openxmlformats.org/officeDocument/2006/relationships/slideLayout" Target="../slideLayouts/slideLayout64.xml"/><Relationship Id="rId65" Type="http://schemas.openxmlformats.org/officeDocument/2006/relationships/slideLayout" Target="../slideLayouts/slideLayout69.xml"/><Relationship Id="rId73" Type="http://schemas.openxmlformats.org/officeDocument/2006/relationships/slideLayout" Target="../slideLayouts/slideLayout77.xml"/><Relationship Id="rId78" Type="http://schemas.openxmlformats.org/officeDocument/2006/relationships/slideLayout" Target="../slideLayouts/slideLayout82.xml"/><Relationship Id="rId81" Type="http://schemas.openxmlformats.org/officeDocument/2006/relationships/slideLayout" Target="../slideLayouts/slideLayout85.xml"/><Relationship Id="rId86" Type="http://schemas.openxmlformats.org/officeDocument/2006/relationships/slideLayout" Target="../slideLayouts/slideLayout90.xml"/><Relationship Id="rId94" Type="http://schemas.openxmlformats.org/officeDocument/2006/relationships/slideLayout" Target="../slideLayouts/slideLayout98.xml"/><Relationship Id="rId99" Type="http://schemas.openxmlformats.org/officeDocument/2006/relationships/slideLayout" Target="../slideLayouts/slideLayout103.xml"/><Relationship Id="rId101" Type="http://schemas.openxmlformats.org/officeDocument/2006/relationships/slideLayout" Target="../slideLayouts/slideLayout105.xml"/><Relationship Id="rId4" Type="http://schemas.openxmlformats.org/officeDocument/2006/relationships/slideLayout" Target="../slideLayouts/slideLayout8.xml"/><Relationship Id="rId9" Type="http://schemas.openxmlformats.org/officeDocument/2006/relationships/slideLayout" Target="../slideLayouts/slideLayout13.xml"/><Relationship Id="rId13" Type="http://schemas.openxmlformats.org/officeDocument/2006/relationships/slideLayout" Target="../slideLayouts/slideLayout17.xml"/><Relationship Id="rId18" Type="http://schemas.openxmlformats.org/officeDocument/2006/relationships/slideLayout" Target="../slideLayouts/slideLayout22.xml"/><Relationship Id="rId39" Type="http://schemas.openxmlformats.org/officeDocument/2006/relationships/slideLayout" Target="../slideLayouts/slideLayout43.xml"/><Relationship Id="rId34" Type="http://schemas.openxmlformats.org/officeDocument/2006/relationships/slideLayout" Target="../slideLayouts/slideLayout38.xml"/><Relationship Id="rId50" Type="http://schemas.openxmlformats.org/officeDocument/2006/relationships/slideLayout" Target="../slideLayouts/slideLayout54.xml"/><Relationship Id="rId55" Type="http://schemas.openxmlformats.org/officeDocument/2006/relationships/slideLayout" Target="../slideLayouts/slideLayout59.xml"/><Relationship Id="rId76" Type="http://schemas.openxmlformats.org/officeDocument/2006/relationships/slideLayout" Target="../slideLayouts/slideLayout80.xml"/><Relationship Id="rId97" Type="http://schemas.openxmlformats.org/officeDocument/2006/relationships/slideLayout" Target="../slideLayouts/slideLayout101.xml"/><Relationship Id="rId104" Type="http://schemas.openxmlformats.org/officeDocument/2006/relationships/slideLayout" Target="../slideLayouts/slideLayout108.xml"/><Relationship Id="rId7" Type="http://schemas.openxmlformats.org/officeDocument/2006/relationships/slideLayout" Target="../slideLayouts/slideLayout11.xml"/><Relationship Id="rId71" Type="http://schemas.openxmlformats.org/officeDocument/2006/relationships/slideLayout" Target="../slideLayouts/slideLayout75.xml"/><Relationship Id="rId92" Type="http://schemas.openxmlformats.org/officeDocument/2006/relationships/slideLayout" Target="../slideLayouts/slideLayout96.xml"/><Relationship Id="rId2" Type="http://schemas.openxmlformats.org/officeDocument/2006/relationships/slideLayout" Target="../slideLayouts/slideLayout6.xml"/><Relationship Id="rId29" Type="http://schemas.openxmlformats.org/officeDocument/2006/relationships/slideLayout" Target="../slideLayouts/slideLayout33.xml"/><Relationship Id="rId24" Type="http://schemas.openxmlformats.org/officeDocument/2006/relationships/slideLayout" Target="../slideLayouts/slideLayout28.xml"/><Relationship Id="rId40" Type="http://schemas.openxmlformats.org/officeDocument/2006/relationships/slideLayout" Target="../slideLayouts/slideLayout44.xml"/><Relationship Id="rId45" Type="http://schemas.openxmlformats.org/officeDocument/2006/relationships/slideLayout" Target="../slideLayouts/slideLayout49.xml"/><Relationship Id="rId66" Type="http://schemas.openxmlformats.org/officeDocument/2006/relationships/slideLayout" Target="../slideLayouts/slideLayout70.xml"/><Relationship Id="rId87" Type="http://schemas.openxmlformats.org/officeDocument/2006/relationships/slideLayout" Target="../slideLayouts/slideLayout91.xml"/><Relationship Id="rId61" Type="http://schemas.openxmlformats.org/officeDocument/2006/relationships/slideLayout" Target="../slideLayouts/slideLayout65.xml"/><Relationship Id="rId82" Type="http://schemas.openxmlformats.org/officeDocument/2006/relationships/slideLayout" Target="../slideLayouts/slideLayout86.xml"/><Relationship Id="rId19" Type="http://schemas.openxmlformats.org/officeDocument/2006/relationships/slideLayout" Target="../slideLayouts/slideLayout23.xml"/><Relationship Id="rId14" Type="http://schemas.openxmlformats.org/officeDocument/2006/relationships/slideLayout" Target="../slideLayouts/slideLayout18.xml"/><Relationship Id="rId30" Type="http://schemas.openxmlformats.org/officeDocument/2006/relationships/slideLayout" Target="../slideLayouts/slideLayout34.xml"/><Relationship Id="rId35" Type="http://schemas.openxmlformats.org/officeDocument/2006/relationships/slideLayout" Target="../slideLayouts/slideLayout39.xml"/><Relationship Id="rId56" Type="http://schemas.openxmlformats.org/officeDocument/2006/relationships/slideLayout" Target="../slideLayouts/slideLayout60.xml"/><Relationship Id="rId77" Type="http://schemas.openxmlformats.org/officeDocument/2006/relationships/slideLayout" Target="../slideLayouts/slideLayout81.xml"/><Relationship Id="rId100" Type="http://schemas.openxmlformats.org/officeDocument/2006/relationships/slideLayout" Target="../slideLayouts/slideLayout104.xml"/><Relationship Id="rId105" Type="http://schemas.openxmlformats.org/officeDocument/2006/relationships/theme" Target="../theme/theme2.xml"/><Relationship Id="rId8" Type="http://schemas.openxmlformats.org/officeDocument/2006/relationships/slideLayout" Target="../slideLayouts/slideLayout12.xml"/><Relationship Id="rId51" Type="http://schemas.openxmlformats.org/officeDocument/2006/relationships/slideLayout" Target="../slideLayouts/slideLayout55.xml"/><Relationship Id="rId72" Type="http://schemas.openxmlformats.org/officeDocument/2006/relationships/slideLayout" Target="../slideLayouts/slideLayout76.xml"/><Relationship Id="rId93" Type="http://schemas.openxmlformats.org/officeDocument/2006/relationships/slideLayout" Target="../slideLayouts/slideLayout97.xml"/><Relationship Id="rId98" Type="http://schemas.openxmlformats.org/officeDocument/2006/relationships/slideLayout" Target="../slideLayouts/slideLayout102.xml"/><Relationship Id="rId3" Type="http://schemas.openxmlformats.org/officeDocument/2006/relationships/slideLayout" Target="../slideLayouts/slideLayout7.xml"/><Relationship Id="rId25" Type="http://schemas.openxmlformats.org/officeDocument/2006/relationships/slideLayout" Target="../slideLayouts/slideLayout29.xml"/><Relationship Id="rId46" Type="http://schemas.openxmlformats.org/officeDocument/2006/relationships/slideLayout" Target="../slideLayouts/slideLayout50.xml"/><Relationship Id="rId67" Type="http://schemas.openxmlformats.org/officeDocument/2006/relationships/slideLayout" Target="../slideLayouts/slideLayout71.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121.xml"/><Relationship Id="rId18" Type="http://schemas.openxmlformats.org/officeDocument/2006/relationships/slideLayout" Target="../slideLayouts/slideLayout126.xml"/><Relationship Id="rId26" Type="http://schemas.openxmlformats.org/officeDocument/2006/relationships/slideLayout" Target="../slideLayouts/slideLayout134.xml"/><Relationship Id="rId39" Type="http://schemas.openxmlformats.org/officeDocument/2006/relationships/slideLayout" Target="../slideLayouts/slideLayout147.xml"/><Relationship Id="rId21" Type="http://schemas.openxmlformats.org/officeDocument/2006/relationships/slideLayout" Target="../slideLayouts/slideLayout129.xml"/><Relationship Id="rId34" Type="http://schemas.openxmlformats.org/officeDocument/2006/relationships/slideLayout" Target="../slideLayouts/slideLayout142.xml"/><Relationship Id="rId42" Type="http://schemas.openxmlformats.org/officeDocument/2006/relationships/slideLayout" Target="../slideLayouts/slideLayout150.xml"/><Relationship Id="rId47" Type="http://schemas.openxmlformats.org/officeDocument/2006/relationships/slideLayout" Target="../slideLayouts/slideLayout155.xml"/><Relationship Id="rId50" Type="http://schemas.openxmlformats.org/officeDocument/2006/relationships/theme" Target="../theme/theme3.xml"/><Relationship Id="rId7" Type="http://schemas.openxmlformats.org/officeDocument/2006/relationships/slideLayout" Target="../slideLayouts/slideLayout115.xml"/><Relationship Id="rId2" Type="http://schemas.openxmlformats.org/officeDocument/2006/relationships/slideLayout" Target="../slideLayouts/slideLayout110.xml"/><Relationship Id="rId16" Type="http://schemas.openxmlformats.org/officeDocument/2006/relationships/slideLayout" Target="../slideLayouts/slideLayout124.xml"/><Relationship Id="rId29" Type="http://schemas.openxmlformats.org/officeDocument/2006/relationships/slideLayout" Target="../slideLayouts/slideLayout137.xml"/><Relationship Id="rId11" Type="http://schemas.openxmlformats.org/officeDocument/2006/relationships/slideLayout" Target="../slideLayouts/slideLayout119.xml"/><Relationship Id="rId24" Type="http://schemas.openxmlformats.org/officeDocument/2006/relationships/slideLayout" Target="../slideLayouts/slideLayout132.xml"/><Relationship Id="rId32" Type="http://schemas.openxmlformats.org/officeDocument/2006/relationships/slideLayout" Target="../slideLayouts/slideLayout140.xml"/><Relationship Id="rId37" Type="http://schemas.openxmlformats.org/officeDocument/2006/relationships/slideLayout" Target="../slideLayouts/slideLayout145.xml"/><Relationship Id="rId40" Type="http://schemas.openxmlformats.org/officeDocument/2006/relationships/slideLayout" Target="../slideLayouts/slideLayout148.xml"/><Relationship Id="rId45" Type="http://schemas.openxmlformats.org/officeDocument/2006/relationships/slideLayout" Target="../slideLayouts/slideLayout153.xml"/><Relationship Id="rId5" Type="http://schemas.openxmlformats.org/officeDocument/2006/relationships/slideLayout" Target="../slideLayouts/slideLayout113.xml"/><Relationship Id="rId15" Type="http://schemas.openxmlformats.org/officeDocument/2006/relationships/slideLayout" Target="../slideLayouts/slideLayout123.xml"/><Relationship Id="rId23" Type="http://schemas.openxmlformats.org/officeDocument/2006/relationships/slideLayout" Target="../slideLayouts/slideLayout131.xml"/><Relationship Id="rId28" Type="http://schemas.openxmlformats.org/officeDocument/2006/relationships/slideLayout" Target="../slideLayouts/slideLayout136.xml"/><Relationship Id="rId36" Type="http://schemas.openxmlformats.org/officeDocument/2006/relationships/slideLayout" Target="../slideLayouts/slideLayout144.xml"/><Relationship Id="rId49" Type="http://schemas.openxmlformats.org/officeDocument/2006/relationships/slideLayout" Target="../slideLayouts/slideLayout157.xml"/><Relationship Id="rId10" Type="http://schemas.openxmlformats.org/officeDocument/2006/relationships/slideLayout" Target="../slideLayouts/slideLayout118.xml"/><Relationship Id="rId19" Type="http://schemas.openxmlformats.org/officeDocument/2006/relationships/slideLayout" Target="../slideLayouts/slideLayout127.xml"/><Relationship Id="rId31" Type="http://schemas.openxmlformats.org/officeDocument/2006/relationships/slideLayout" Target="../slideLayouts/slideLayout139.xml"/><Relationship Id="rId44" Type="http://schemas.openxmlformats.org/officeDocument/2006/relationships/slideLayout" Target="../slideLayouts/slideLayout152.xml"/><Relationship Id="rId52" Type="http://schemas.openxmlformats.org/officeDocument/2006/relationships/image" Target="../media/image45.svg"/><Relationship Id="rId4" Type="http://schemas.openxmlformats.org/officeDocument/2006/relationships/slideLayout" Target="../slideLayouts/slideLayout112.xml"/><Relationship Id="rId9" Type="http://schemas.openxmlformats.org/officeDocument/2006/relationships/slideLayout" Target="../slideLayouts/slideLayout117.xml"/><Relationship Id="rId14" Type="http://schemas.openxmlformats.org/officeDocument/2006/relationships/slideLayout" Target="../slideLayouts/slideLayout122.xml"/><Relationship Id="rId22" Type="http://schemas.openxmlformats.org/officeDocument/2006/relationships/slideLayout" Target="../slideLayouts/slideLayout130.xml"/><Relationship Id="rId27" Type="http://schemas.openxmlformats.org/officeDocument/2006/relationships/slideLayout" Target="../slideLayouts/slideLayout135.xml"/><Relationship Id="rId30" Type="http://schemas.openxmlformats.org/officeDocument/2006/relationships/slideLayout" Target="../slideLayouts/slideLayout138.xml"/><Relationship Id="rId35" Type="http://schemas.openxmlformats.org/officeDocument/2006/relationships/slideLayout" Target="../slideLayouts/slideLayout143.xml"/><Relationship Id="rId43" Type="http://schemas.openxmlformats.org/officeDocument/2006/relationships/slideLayout" Target="../slideLayouts/slideLayout151.xml"/><Relationship Id="rId48" Type="http://schemas.openxmlformats.org/officeDocument/2006/relationships/slideLayout" Target="../slideLayouts/slideLayout156.xml"/><Relationship Id="rId8" Type="http://schemas.openxmlformats.org/officeDocument/2006/relationships/slideLayout" Target="../slideLayouts/slideLayout116.xml"/><Relationship Id="rId51" Type="http://schemas.openxmlformats.org/officeDocument/2006/relationships/image" Target="../media/image44.png"/><Relationship Id="rId3" Type="http://schemas.openxmlformats.org/officeDocument/2006/relationships/slideLayout" Target="../slideLayouts/slideLayout111.xml"/><Relationship Id="rId12" Type="http://schemas.openxmlformats.org/officeDocument/2006/relationships/slideLayout" Target="../slideLayouts/slideLayout120.xml"/><Relationship Id="rId17" Type="http://schemas.openxmlformats.org/officeDocument/2006/relationships/slideLayout" Target="../slideLayouts/slideLayout125.xml"/><Relationship Id="rId25" Type="http://schemas.openxmlformats.org/officeDocument/2006/relationships/slideLayout" Target="../slideLayouts/slideLayout133.xml"/><Relationship Id="rId33" Type="http://schemas.openxmlformats.org/officeDocument/2006/relationships/slideLayout" Target="../slideLayouts/slideLayout141.xml"/><Relationship Id="rId38" Type="http://schemas.openxmlformats.org/officeDocument/2006/relationships/slideLayout" Target="../slideLayouts/slideLayout146.xml"/><Relationship Id="rId46" Type="http://schemas.openxmlformats.org/officeDocument/2006/relationships/slideLayout" Target="../slideLayouts/slideLayout154.xml"/><Relationship Id="rId20" Type="http://schemas.openxmlformats.org/officeDocument/2006/relationships/slideLayout" Target="../slideLayouts/slideLayout128.xml"/><Relationship Id="rId41" Type="http://schemas.openxmlformats.org/officeDocument/2006/relationships/slideLayout" Target="../slideLayouts/slideLayout149.xml"/><Relationship Id="rId1" Type="http://schemas.openxmlformats.org/officeDocument/2006/relationships/slideLayout" Target="../slideLayouts/slideLayout109.xml"/><Relationship Id="rId6" Type="http://schemas.openxmlformats.org/officeDocument/2006/relationships/slideLayout" Target="../slideLayouts/slideLayout1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9E45F9F-C308-4CCA-8E9C-E7AABC7EA501}"/>
              </a:ext>
            </a:extLst>
          </p:cNvPr>
          <p:cNvPicPr>
            <a:picLocks noChangeAspect="1"/>
          </p:cNvPicPr>
          <p:nvPr userDrawn="1"/>
        </p:nvPicPr>
        <p:blipFill>
          <a:blip r:embed="rId6"/>
          <a:srcRect/>
          <a:stretch/>
        </p:blipFill>
        <p:spPr>
          <a:xfrm>
            <a:off x="0" y="0"/>
            <a:ext cx="12192000" cy="6858000"/>
          </a:xfrm>
          <a:prstGeom prst="rect">
            <a:avLst/>
          </a:prstGeom>
        </p:spPr>
      </p:pic>
    </p:spTree>
    <p:extLst>
      <p:ext uri="{BB962C8B-B14F-4D97-AF65-F5344CB8AC3E}">
        <p14:creationId xmlns:p14="http://schemas.microsoft.com/office/powerpoint/2010/main" val="173219321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p:hf hdr="0" ftr="0" dt="0"/>
  <p:txStyles>
    <p:titleStyle>
      <a:lvl1pPr algn="l" defTabSz="914377" rtl="0" eaLnBrk="1" latinLnBrk="0" hangingPunct="1">
        <a:lnSpc>
          <a:spcPct val="90000"/>
        </a:lnSpc>
        <a:spcBef>
          <a:spcPct val="0"/>
        </a:spcBef>
        <a:buNone/>
        <a:defRPr sz="4400" kern="1200">
          <a:solidFill>
            <a:schemeClr val="tx1"/>
          </a:solidFill>
          <a:latin typeface="Gotham Medium" panose="02000604030000020004" pitchFamily="2" charset="0"/>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b="0" i="0" kern="1200">
          <a:solidFill>
            <a:srgbClr val="015A98"/>
          </a:solidFill>
          <a:latin typeface="Gotham Light" pitchFamily="2" charset="0"/>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b="0" i="0" kern="1200">
          <a:solidFill>
            <a:srgbClr val="015A98"/>
          </a:solidFill>
          <a:latin typeface="Gotham Light" pitchFamily="2" charset="0"/>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b="0" i="0" kern="1200">
          <a:solidFill>
            <a:srgbClr val="015A98"/>
          </a:solidFill>
          <a:latin typeface="Gotham Light" pitchFamily="2" charset="0"/>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b="0" i="0" kern="1200">
          <a:solidFill>
            <a:srgbClr val="015A98"/>
          </a:solidFill>
          <a:latin typeface="Gotham Light" pitchFamily="2" charset="0"/>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b="0" i="0" kern="1200">
          <a:solidFill>
            <a:srgbClr val="015A98"/>
          </a:solidFill>
          <a:latin typeface="Gotham Light" pitchFamily="2"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p:nvPicPr>
        <p:blipFill rotWithShape="1">
          <a:blip r:embed="rId106" cstate="hqprint">
            <a:extLst>
              <a:ext uri="{28A0092B-C50C-407E-A947-70E740481C1C}">
                <a14:useLocalDpi xmlns:a14="http://schemas.microsoft.com/office/drawing/2010/main"/>
              </a:ext>
            </a:extLst>
          </a:blip>
          <a:srcRect l="762"/>
          <a:stretch/>
        </p:blipFill>
        <p:spPr>
          <a:xfrm rot="5400000">
            <a:off x="9509760" y="2843773"/>
            <a:ext cx="6858000" cy="1170455"/>
          </a:xfrm>
          <a:prstGeom prst="rect">
            <a:avLst/>
          </a:prstGeom>
        </p:spPr>
      </p:pic>
    </p:spTree>
    <p:extLst>
      <p:ext uri="{BB962C8B-B14F-4D97-AF65-F5344CB8AC3E}">
        <p14:creationId xmlns:p14="http://schemas.microsoft.com/office/powerpoint/2010/main" val="2776864260"/>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 id="2147483678" r:id="rId13"/>
    <p:sldLayoutId id="2147483679" r:id="rId14"/>
    <p:sldLayoutId id="2147483680" r:id="rId15"/>
    <p:sldLayoutId id="2147483681" r:id="rId16"/>
    <p:sldLayoutId id="2147483682" r:id="rId17"/>
    <p:sldLayoutId id="2147483683" r:id="rId18"/>
    <p:sldLayoutId id="2147483684" r:id="rId19"/>
    <p:sldLayoutId id="2147483685" r:id="rId20"/>
    <p:sldLayoutId id="2147483686" r:id="rId21"/>
    <p:sldLayoutId id="2147483687" r:id="rId22"/>
    <p:sldLayoutId id="2147483688" r:id="rId23"/>
    <p:sldLayoutId id="2147483689" r:id="rId24"/>
    <p:sldLayoutId id="2147483690" r:id="rId25"/>
    <p:sldLayoutId id="2147483691" r:id="rId26"/>
    <p:sldLayoutId id="2147483692" r:id="rId27"/>
    <p:sldLayoutId id="2147483693" r:id="rId28"/>
    <p:sldLayoutId id="2147483694" r:id="rId29"/>
    <p:sldLayoutId id="2147483695" r:id="rId30"/>
    <p:sldLayoutId id="2147483696" r:id="rId31"/>
    <p:sldLayoutId id="2147483697" r:id="rId32"/>
    <p:sldLayoutId id="2147483698" r:id="rId33"/>
    <p:sldLayoutId id="2147483699" r:id="rId34"/>
    <p:sldLayoutId id="2147483700" r:id="rId35"/>
    <p:sldLayoutId id="2147483701" r:id="rId36"/>
    <p:sldLayoutId id="2147483702" r:id="rId37"/>
    <p:sldLayoutId id="2147483703" r:id="rId38"/>
    <p:sldLayoutId id="2147483704" r:id="rId39"/>
    <p:sldLayoutId id="2147483705" r:id="rId40"/>
    <p:sldLayoutId id="2147483706" r:id="rId41"/>
    <p:sldLayoutId id="2147483707" r:id="rId42"/>
    <p:sldLayoutId id="2147483708" r:id="rId43"/>
    <p:sldLayoutId id="2147483709" r:id="rId44"/>
    <p:sldLayoutId id="2147483710" r:id="rId45"/>
    <p:sldLayoutId id="2147483711" r:id="rId46"/>
    <p:sldLayoutId id="2147483712" r:id="rId47"/>
    <p:sldLayoutId id="2147483713" r:id="rId48"/>
    <p:sldLayoutId id="2147483714" r:id="rId49"/>
    <p:sldLayoutId id="2147483715" r:id="rId50"/>
    <p:sldLayoutId id="2147483716" r:id="rId51"/>
    <p:sldLayoutId id="2147483717" r:id="rId52"/>
    <p:sldLayoutId id="2147483718" r:id="rId53"/>
    <p:sldLayoutId id="2147483719" r:id="rId54"/>
    <p:sldLayoutId id="2147483720" r:id="rId55"/>
    <p:sldLayoutId id="2147483721" r:id="rId56"/>
    <p:sldLayoutId id="2147483722" r:id="rId57"/>
    <p:sldLayoutId id="2147483723" r:id="rId58"/>
    <p:sldLayoutId id="2147483724" r:id="rId59"/>
    <p:sldLayoutId id="2147483725" r:id="rId60"/>
    <p:sldLayoutId id="2147483726" r:id="rId61"/>
    <p:sldLayoutId id="2147483727" r:id="rId62"/>
    <p:sldLayoutId id="2147483728" r:id="rId63"/>
    <p:sldLayoutId id="2147483729" r:id="rId64"/>
    <p:sldLayoutId id="2147483730" r:id="rId65"/>
    <p:sldLayoutId id="2147483731" r:id="rId66"/>
    <p:sldLayoutId id="2147483732" r:id="rId67"/>
    <p:sldLayoutId id="2147483733" r:id="rId68"/>
    <p:sldLayoutId id="2147483734" r:id="rId69"/>
    <p:sldLayoutId id="2147483735" r:id="rId70"/>
    <p:sldLayoutId id="2147483736" r:id="rId71"/>
    <p:sldLayoutId id="2147483737" r:id="rId72"/>
    <p:sldLayoutId id="2147483738" r:id="rId73"/>
    <p:sldLayoutId id="2147483739" r:id="rId74"/>
    <p:sldLayoutId id="2147483740" r:id="rId75"/>
    <p:sldLayoutId id="2147483741" r:id="rId76"/>
    <p:sldLayoutId id="2147483742" r:id="rId77"/>
    <p:sldLayoutId id="2147483743" r:id="rId78"/>
    <p:sldLayoutId id="2147483744" r:id="rId79"/>
    <p:sldLayoutId id="2147483745" r:id="rId80"/>
    <p:sldLayoutId id="2147483746" r:id="rId81"/>
    <p:sldLayoutId id="2147483747" r:id="rId82"/>
    <p:sldLayoutId id="2147483748" r:id="rId83"/>
    <p:sldLayoutId id="2147483749" r:id="rId84"/>
    <p:sldLayoutId id="2147483750" r:id="rId85"/>
    <p:sldLayoutId id="2147483751" r:id="rId86"/>
    <p:sldLayoutId id="2147483752" r:id="rId87"/>
    <p:sldLayoutId id="2147483753" r:id="rId88"/>
    <p:sldLayoutId id="2147483754" r:id="rId89"/>
    <p:sldLayoutId id="2147483755" r:id="rId90"/>
    <p:sldLayoutId id="2147483756" r:id="rId91"/>
    <p:sldLayoutId id="2147483757" r:id="rId92"/>
    <p:sldLayoutId id="2147483758" r:id="rId93"/>
    <p:sldLayoutId id="2147483759" r:id="rId94"/>
    <p:sldLayoutId id="2147483760" r:id="rId95"/>
    <p:sldLayoutId id="2147483761" r:id="rId96"/>
    <p:sldLayoutId id="2147483762" r:id="rId97"/>
    <p:sldLayoutId id="2147483763" r:id="rId98"/>
    <p:sldLayoutId id="2147483764" r:id="rId99"/>
    <p:sldLayoutId id="2147483765" r:id="rId100"/>
    <p:sldLayoutId id="2147483766" r:id="rId101"/>
    <p:sldLayoutId id="2147483767" r:id="rId102"/>
    <p:sldLayoutId id="2147483768" r:id="rId103"/>
    <p:sldLayoutId id="2147483769" r:id="rId104"/>
  </p:sldLayoutIdLst>
  <p:transition>
    <p:fade/>
  </p:transition>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5" name="Graphic 4">
            <a:extLst>
              <a:ext uri="{FF2B5EF4-FFF2-40B4-BE49-F238E27FC236}">
                <a16:creationId xmlns:a16="http://schemas.microsoft.com/office/drawing/2014/main" id="{021E37FC-0A17-C45A-8387-54C3D4441AFB}"/>
              </a:ext>
            </a:extLst>
          </p:cNvPr>
          <p:cNvPicPr>
            <a:picLocks noChangeAspect="1"/>
          </p:cNvPicPr>
          <p:nvPr userDrawn="1"/>
        </p:nvPicPr>
        <p:blipFill>
          <a:blip r:embed="rId51">
            <a:extLst>
              <a:ext uri="{96DAC541-7B7A-43D3-8B79-37D633B846F1}">
                <asvg:svgBlip xmlns:asvg="http://schemas.microsoft.com/office/drawing/2016/SVG/main" r:embed="rId52"/>
              </a:ext>
            </a:extLst>
          </a:blip>
          <a:srcRect/>
          <a:stretch/>
        </p:blipFill>
        <p:spPr>
          <a:xfrm rot="5400000">
            <a:off x="9509919" y="2743200"/>
            <a:ext cx="6858000" cy="1371600"/>
          </a:xfrm>
          <a:prstGeom prst="rect">
            <a:avLst/>
          </a:prstGeom>
        </p:spPr>
      </p:pic>
    </p:spTree>
    <p:extLst>
      <p:ext uri="{BB962C8B-B14F-4D97-AF65-F5344CB8AC3E}">
        <p14:creationId xmlns:p14="http://schemas.microsoft.com/office/powerpoint/2010/main" val="589162627"/>
      </p:ext>
    </p:extLst>
  </p:cSld>
  <p:clrMap bg1="dk1" tx1="lt1" bg2="dk2" tx2="lt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 id="2147483782" r:id="rId12"/>
    <p:sldLayoutId id="2147483783" r:id="rId13"/>
    <p:sldLayoutId id="2147483784" r:id="rId14"/>
    <p:sldLayoutId id="2147483785" r:id="rId15"/>
    <p:sldLayoutId id="2147483786" r:id="rId16"/>
    <p:sldLayoutId id="2147483787" r:id="rId17"/>
    <p:sldLayoutId id="2147483788" r:id="rId18"/>
    <p:sldLayoutId id="2147483789" r:id="rId19"/>
    <p:sldLayoutId id="2147483790" r:id="rId20"/>
    <p:sldLayoutId id="2147483791" r:id="rId21"/>
    <p:sldLayoutId id="2147483792" r:id="rId22"/>
    <p:sldLayoutId id="2147483793" r:id="rId23"/>
    <p:sldLayoutId id="2147483794" r:id="rId24"/>
    <p:sldLayoutId id="2147483795" r:id="rId25"/>
    <p:sldLayoutId id="2147483796" r:id="rId26"/>
    <p:sldLayoutId id="2147483797" r:id="rId27"/>
    <p:sldLayoutId id="2147483798" r:id="rId28"/>
    <p:sldLayoutId id="2147483799" r:id="rId29"/>
    <p:sldLayoutId id="2147483800" r:id="rId30"/>
    <p:sldLayoutId id="2147483801" r:id="rId31"/>
    <p:sldLayoutId id="2147483802" r:id="rId32"/>
    <p:sldLayoutId id="2147483803" r:id="rId33"/>
    <p:sldLayoutId id="2147483804" r:id="rId34"/>
    <p:sldLayoutId id="2147483805" r:id="rId35"/>
    <p:sldLayoutId id="2147483806" r:id="rId36"/>
    <p:sldLayoutId id="2147483807" r:id="rId37"/>
    <p:sldLayoutId id="2147483808" r:id="rId38"/>
    <p:sldLayoutId id="2147483809" r:id="rId39"/>
    <p:sldLayoutId id="2147483810" r:id="rId40"/>
    <p:sldLayoutId id="2147483811" r:id="rId41"/>
    <p:sldLayoutId id="2147483812" r:id="rId42"/>
    <p:sldLayoutId id="2147483813" r:id="rId43"/>
    <p:sldLayoutId id="2147483814" r:id="rId44"/>
    <p:sldLayoutId id="2147483815" r:id="rId45"/>
    <p:sldLayoutId id="2147483816" r:id="rId46"/>
    <p:sldLayoutId id="2147483817" r:id="rId47"/>
    <p:sldLayoutId id="2147483818" r:id="rId48"/>
    <p:sldLayoutId id="2147483819" r:id="rId49"/>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notesSlide" Target="../notesSlides/notesSlide9.xml"/><Relationship Id="rId1" Type="http://schemas.openxmlformats.org/officeDocument/2006/relationships/slideLayout" Target="../slideLayouts/slideLayout153.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53.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53.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53.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62.pn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3.xml"/><Relationship Id="rId1" Type="http://schemas.openxmlformats.org/officeDocument/2006/relationships/slideLayout" Target="../slideLayouts/slideLayout153.xml"/><Relationship Id="rId5" Type="http://schemas.openxmlformats.org/officeDocument/2006/relationships/image" Target="../media/image65.png"/><Relationship Id="rId4" Type="http://schemas.openxmlformats.org/officeDocument/2006/relationships/image" Target="../media/image64.png"/></Relationships>
</file>

<file path=ppt/slides/_rels/slide15.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notesSlide" Target="../notesSlides/notesSlide14.xml"/><Relationship Id="rId1" Type="http://schemas.openxmlformats.org/officeDocument/2006/relationships/slideLayout" Target="../slideLayouts/slideLayout153.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16.xml.rels><?xml version="1.0" encoding="UTF-8" standalone="yes"?>
<Relationships xmlns="http://schemas.openxmlformats.org/package/2006/relationships"><Relationship Id="rId8" Type="http://schemas.openxmlformats.org/officeDocument/2006/relationships/image" Target="../media/image71.svg"/><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notesSlide" Target="../notesSlides/notesSlide15.xml"/><Relationship Id="rId1" Type="http://schemas.openxmlformats.org/officeDocument/2006/relationships/slideLayout" Target="../slideLayouts/slideLayout153.xml"/><Relationship Id="rId6" Type="http://schemas.openxmlformats.org/officeDocument/2006/relationships/image" Target="../media/image69.svg"/><Relationship Id="rId5" Type="http://schemas.openxmlformats.org/officeDocument/2006/relationships/image" Target="../media/image68.png"/><Relationship Id="rId4" Type="http://schemas.openxmlformats.org/officeDocument/2006/relationships/image" Target="../media/image67.svg"/></Relationships>
</file>

<file path=ppt/slides/_rels/slide1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6.xml"/><Relationship Id="rId1" Type="http://schemas.openxmlformats.org/officeDocument/2006/relationships/slideLayout" Target="../slideLayouts/slideLayout153.xml"/></Relationships>
</file>

<file path=ppt/slides/_rels/slide1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7.xml"/><Relationship Id="rId1" Type="http://schemas.openxmlformats.org/officeDocument/2006/relationships/slideLayout" Target="../slideLayouts/slideLayout153.xml"/><Relationship Id="rId5" Type="http://schemas.openxmlformats.org/officeDocument/2006/relationships/image" Target="../media/image74.png"/><Relationship Id="rId4" Type="http://schemas.openxmlformats.org/officeDocument/2006/relationships/image" Target="../media/image72.png"/></Relationships>
</file>

<file path=ppt/slides/_rels/slide19.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75.jpeg"/><Relationship Id="rId7" Type="http://schemas.openxmlformats.org/officeDocument/2006/relationships/image" Target="../media/image79.jpeg"/><Relationship Id="rId2" Type="http://schemas.openxmlformats.org/officeDocument/2006/relationships/notesSlide" Target="../notesSlides/notesSlide18.xml"/><Relationship Id="rId1" Type="http://schemas.openxmlformats.org/officeDocument/2006/relationships/slideLayout" Target="../slideLayouts/slideLayout112.xml"/><Relationship Id="rId6" Type="http://schemas.openxmlformats.org/officeDocument/2006/relationships/image" Target="../media/image78.jpeg"/><Relationship Id="rId5" Type="http://schemas.openxmlformats.org/officeDocument/2006/relationships/image" Target="../media/image77.jpeg"/><Relationship Id="rId4" Type="http://schemas.openxmlformats.org/officeDocument/2006/relationships/image" Target="../media/image76.jpeg"/><Relationship Id="rId9" Type="http://schemas.openxmlformats.org/officeDocument/2006/relationships/image" Target="../media/image69.svg"/></Relationships>
</file>

<file path=ppt/slides/_rels/slide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xml"/><Relationship Id="rId1" Type="http://schemas.openxmlformats.org/officeDocument/2006/relationships/slideLayout" Target="../slideLayouts/slideLayout157.xml"/></Relationships>
</file>

<file path=ppt/slides/_rels/slide20.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notesSlide" Target="../notesSlides/notesSlide19.xml"/><Relationship Id="rId1" Type="http://schemas.openxmlformats.org/officeDocument/2006/relationships/slideLayout" Target="../slideLayouts/slideLayout153.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53.xml"/></Relationships>
</file>

<file path=ppt/slides/_rels/slide22.xml.rels><?xml version="1.0" encoding="UTF-8" standalone="yes"?>
<Relationships xmlns="http://schemas.openxmlformats.org/package/2006/relationships"><Relationship Id="rId8" Type="http://schemas.openxmlformats.org/officeDocument/2006/relationships/image" Target="../media/image85.svg"/><Relationship Id="rId3" Type="http://schemas.openxmlformats.org/officeDocument/2006/relationships/image" Target="../media/image80.png"/><Relationship Id="rId7" Type="http://schemas.openxmlformats.org/officeDocument/2006/relationships/image" Target="../media/image84.png"/><Relationship Id="rId2" Type="http://schemas.openxmlformats.org/officeDocument/2006/relationships/notesSlide" Target="../notesSlides/notesSlide21.xml"/><Relationship Id="rId1" Type="http://schemas.openxmlformats.org/officeDocument/2006/relationships/slideLayout" Target="../slideLayouts/slideLayout153.xml"/><Relationship Id="rId6" Type="http://schemas.openxmlformats.org/officeDocument/2006/relationships/image" Target="../media/image83.svg"/><Relationship Id="rId5" Type="http://schemas.openxmlformats.org/officeDocument/2006/relationships/image" Target="../media/image82.png"/><Relationship Id="rId4" Type="http://schemas.openxmlformats.org/officeDocument/2006/relationships/image" Target="../media/image81.svg"/><Relationship Id="rId9" Type="http://schemas.openxmlformats.org/officeDocument/2006/relationships/image" Target="../media/image86.png"/></Relationships>
</file>

<file path=ppt/slides/_rels/slide23.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53.xml"/></Relationships>
</file>

<file path=ppt/slides/_rels/slide24.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153.xml"/></Relationships>
</file>

<file path=ppt/slides/_rels/slide25.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notesSlide" Target="../notesSlides/notesSlide22.xml"/><Relationship Id="rId1" Type="http://schemas.openxmlformats.org/officeDocument/2006/relationships/slideLayout" Target="../slideLayouts/slideLayout153.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26.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23.xml"/><Relationship Id="rId1" Type="http://schemas.openxmlformats.org/officeDocument/2006/relationships/slideLayout" Target="../slideLayouts/slideLayout120.xml"/><Relationship Id="rId5" Type="http://schemas.openxmlformats.org/officeDocument/2006/relationships/image" Target="../media/image91.svg"/><Relationship Id="rId4" Type="http://schemas.openxmlformats.org/officeDocument/2006/relationships/image" Target="../media/image90.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53.xml"/></Relationships>
</file>

<file path=ppt/slides/_rels/slide28.xml.rels><?xml version="1.0" encoding="UTF-8" standalone="yes"?>
<Relationships xmlns="http://schemas.openxmlformats.org/package/2006/relationships"><Relationship Id="rId3" Type="http://schemas.openxmlformats.org/officeDocument/2006/relationships/hyperlink" Target="https://aka.ms/AFPIcon2023" TargetMode="External"/><Relationship Id="rId7" Type="http://schemas.openxmlformats.org/officeDocument/2006/relationships/hyperlink" Target="https://aka.ms/TSIOffers" TargetMode="External"/><Relationship Id="rId2" Type="http://schemas.openxmlformats.org/officeDocument/2006/relationships/image" Target="../media/image92.png"/><Relationship Id="rId1" Type="http://schemas.openxmlformats.org/officeDocument/2006/relationships/slideLayout" Target="../slideLayouts/slideLayout2.xml"/><Relationship Id="rId6" Type="http://schemas.openxmlformats.org/officeDocument/2006/relationships/image" Target="../media/image94.png"/><Relationship Id="rId5" Type="http://schemas.openxmlformats.org/officeDocument/2006/relationships/image" Target="../media/image93.jpeg"/><Relationship Id="rId4" Type="http://schemas.openxmlformats.org/officeDocument/2006/relationships/hyperlink" Target="https://aka.ms/TSIStories"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53.xml"/></Relationships>
</file>

<file path=ppt/slides/_rels/slide4.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3.xml"/><Relationship Id="rId1" Type="http://schemas.openxmlformats.org/officeDocument/2006/relationships/slideLayout" Target="../slideLayouts/slideLayout153.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xml"/><Relationship Id="rId1" Type="http://schemas.openxmlformats.org/officeDocument/2006/relationships/slideLayout" Target="../slideLayouts/slideLayout15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5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5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53.xml"/></Relationships>
</file>

<file path=ppt/slides/_rels/slide9.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notesSlide" Target="../notesSlides/notesSlide8.xml"/><Relationship Id="rId1" Type="http://schemas.openxmlformats.org/officeDocument/2006/relationships/slideLayout" Target="../slideLayouts/slideLayout153.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69076B-3ADE-473F-9C14-CE8844864083}"/>
              </a:ext>
            </a:extLst>
          </p:cNvPr>
          <p:cNvSpPr>
            <a:spLocks noGrp="1"/>
          </p:cNvSpPr>
          <p:nvPr>
            <p:ph type="title"/>
          </p:nvPr>
        </p:nvSpPr>
        <p:spPr>
          <a:xfrm>
            <a:off x="441187" y="1589056"/>
            <a:ext cx="11291301" cy="2493817"/>
          </a:xfrm>
        </p:spPr>
        <p:txBody>
          <a:bodyPr lIns="91440" tIns="45720" rIns="91440" bIns="45720" anchor="t"/>
          <a:lstStyle/>
          <a:p>
            <a:r>
              <a:rPr lang="en-US" sz="5850">
                <a:latin typeface="Gotham Medium"/>
              </a:rPr>
              <a:t>Accelerate Mission Impact with AI and Microsoft Cloud for Nonprofit</a:t>
            </a:r>
            <a:endParaRPr lang="en-US" sz="5850"/>
          </a:p>
        </p:txBody>
      </p:sp>
      <p:sp>
        <p:nvSpPr>
          <p:cNvPr id="4" name="Text Placeholder 3">
            <a:extLst>
              <a:ext uri="{FF2B5EF4-FFF2-40B4-BE49-F238E27FC236}">
                <a16:creationId xmlns:a16="http://schemas.microsoft.com/office/drawing/2014/main" id="{298FC6D4-DD31-4660-BB4D-3991DCD7DC53}"/>
              </a:ext>
            </a:extLst>
          </p:cNvPr>
          <p:cNvSpPr>
            <a:spLocks noGrp="1"/>
          </p:cNvSpPr>
          <p:nvPr>
            <p:ph type="body" sz="quarter" idx="11"/>
          </p:nvPr>
        </p:nvSpPr>
        <p:spPr>
          <a:xfrm>
            <a:off x="459512" y="3862672"/>
            <a:ext cx="8693197" cy="905933"/>
          </a:xfrm>
        </p:spPr>
        <p:txBody>
          <a:bodyPr/>
          <a:lstStyle/>
          <a:p>
            <a:r>
              <a:rPr lang="en-US"/>
              <a:t>Nicole Bechard, Senior Technology Advisor, Microsoft</a:t>
            </a:r>
          </a:p>
        </p:txBody>
      </p:sp>
    </p:spTree>
    <p:extLst>
      <p:ext uri="{BB962C8B-B14F-4D97-AF65-F5344CB8AC3E}">
        <p14:creationId xmlns:p14="http://schemas.microsoft.com/office/powerpoint/2010/main" val="17256620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 name="Circle: Hollow 98" descr="Highlighting the Digital and app innovation component of the Microsoft cloud">
            <a:extLst>
              <a:ext uri="{FF2B5EF4-FFF2-40B4-BE49-F238E27FC236}">
                <a16:creationId xmlns:a16="http://schemas.microsoft.com/office/drawing/2014/main" id="{58ABF24C-D069-7830-9EB7-DF0FF3F78A33}"/>
              </a:ext>
            </a:extLst>
          </p:cNvPr>
          <p:cNvSpPr/>
          <p:nvPr/>
        </p:nvSpPr>
        <p:spPr bwMode="auto">
          <a:xfrm>
            <a:off x="3688995" y="1028127"/>
            <a:ext cx="4801748" cy="4801746"/>
          </a:xfrm>
          <a:prstGeom prst="donut">
            <a:avLst>
              <a:gd name="adj" fmla="val 6844"/>
            </a:avLst>
          </a:prstGeom>
          <a:solidFill>
            <a:schemeClr val="tx1">
              <a:alpha val="20000"/>
            </a:schemeClr>
          </a:solid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t"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30" normalizeH="0" baseline="0" noProof="0">
              <a:ln>
                <a:noFill/>
              </a:ln>
              <a:gradFill>
                <a:gsLst>
                  <a:gs pos="4819">
                    <a:srgbClr val="2F2F2F"/>
                  </a:gs>
                  <a:gs pos="18675">
                    <a:srgbClr val="2F2F2F"/>
                  </a:gs>
                </a:gsLst>
                <a:lin ang="2700000" scaled="0"/>
              </a:gradFill>
              <a:effectLst/>
              <a:uLnTx/>
              <a:uFillTx/>
              <a:latin typeface="Segoe UI Semibold"/>
              <a:ea typeface="+mn-ea"/>
              <a:cs typeface="+mn-cs"/>
            </a:endParaRPr>
          </a:p>
        </p:txBody>
      </p:sp>
      <p:sp>
        <p:nvSpPr>
          <p:cNvPr id="342" name="TextBox 341">
            <a:extLst>
              <a:ext uri="{FF2B5EF4-FFF2-40B4-BE49-F238E27FC236}">
                <a16:creationId xmlns:a16="http://schemas.microsoft.com/office/drawing/2014/main" id="{6AD14A37-F31D-5779-ED2A-6D995E1234A3}"/>
              </a:ext>
            </a:extLst>
          </p:cNvPr>
          <p:cNvSpPr txBox="1"/>
          <p:nvPr/>
        </p:nvSpPr>
        <p:spPr>
          <a:xfrm>
            <a:off x="3860449" y="1177619"/>
            <a:ext cx="4458840" cy="4502758"/>
          </a:xfrm>
          <a:prstGeom prst="rect">
            <a:avLst/>
          </a:prstGeom>
          <a:noFill/>
        </p:spPr>
        <p:txBody>
          <a:bodyPr spcFirstLastPara="1" wrap="none" lIns="0" tIns="0" rIns="0" bIns="0" numCol="1" rtlCol="0">
            <a:prstTxWarp prst="textArchDown">
              <a:avLst/>
            </a:prstTxWarp>
            <a:spAutoFit/>
          </a:bodyPr>
          <a:lstStyle>
            <a:defPPr>
              <a:defRPr lang="en-US"/>
            </a:defPPr>
            <a:lvl1pPr algn="ctr">
              <a:defRPr sz="1200" spc="10">
                <a:solidFill>
                  <a:schemeClr val="bg1">
                    <a:lumMod val="65000"/>
                    <a:lumOff val="35000"/>
                  </a:schemeClr>
                </a:solidFill>
                <a:latin typeface="Segoe UI Semibold"/>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10" normalizeH="0" baseline="0" noProof="0">
                <a:ln>
                  <a:noFill/>
                </a:ln>
                <a:solidFill>
                  <a:srgbClr val="000000">
                    <a:lumMod val="65000"/>
                    <a:lumOff val="35000"/>
                  </a:srgbClr>
                </a:solidFill>
                <a:effectLst/>
                <a:uLnTx/>
                <a:uFillTx/>
                <a:latin typeface="Segoe UI Semibold"/>
                <a:ea typeface="+mn-ea"/>
                <a:cs typeface="+mn-cs"/>
              </a:rPr>
              <a:t>Microsoft  Cloud for Nonprofit</a:t>
            </a:r>
          </a:p>
        </p:txBody>
      </p:sp>
      <p:grpSp>
        <p:nvGrpSpPr>
          <p:cNvPr id="335" name="Group 334" descr="Highlighting the Digital and app innovation component of the Microsoft Cloud">
            <a:extLst>
              <a:ext uri="{FF2B5EF4-FFF2-40B4-BE49-F238E27FC236}">
                <a16:creationId xmlns:a16="http://schemas.microsoft.com/office/drawing/2014/main" id="{0DC49A50-DCF2-86B4-5F19-C30323D8F26D}"/>
              </a:ext>
            </a:extLst>
          </p:cNvPr>
          <p:cNvGrpSpPr>
            <a:grpSpLocks noChangeAspect="1"/>
          </p:cNvGrpSpPr>
          <p:nvPr/>
        </p:nvGrpSpPr>
        <p:grpSpPr>
          <a:xfrm>
            <a:off x="4435797" y="1621298"/>
            <a:ext cx="3551889" cy="3615404"/>
            <a:chOff x="7177431" y="1393141"/>
            <a:chExt cx="3907076" cy="3976943"/>
          </a:xfrm>
        </p:grpSpPr>
        <p:grpSp>
          <p:nvGrpSpPr>
            <p:cNvPr id="343" name="Group 342">
              <a:extLst>
                <a:ext uri="{FF2B5EF4-FFF2-40B4-BE49-F238E27FC236}">
                  <a16:creationId xmlns:a16="http://schemas.microsoft.com/office/drawing/2014/main" id="{AAE9FC61-B5F0-272E-AF02-CE782E80EA40}"/>
                </a:ext>
              </a:extLst>
            </p:cNvPr>
            <p:cNvGrpSpPr/>
            <p:nvPr/>
          </p:nvGrpSpPr>
          <p:grpSpPr>
            <a:xfrm>
              <a:off x="9947215" y="2150730"/>
              <a:ext cx="902810" cy="2346807"/>
              <a:chOff x="9947215" y="2150730"/>
              <a:chExt cx="902810" cy="2346807"/>
            </a:xfrm>
          </p:grpSpPr>
          <p:sp>
            <p:nvSpPr>
              <p:cNvPr id="359" name="Rectangle 358">
                <a:extLst>
                  <a:ext uri="{FF2B5EF4-FFF2-40B4-BE49-F238E27FC236}">
                    <a16:creationId xmlns:a16="http://schemas.microsoft.com/office/drawing/2014/main" id="{06B38B00-F751-76A8-FA0B-70B69315245B}"/>
                  </a:ext>
                </a:extLst>
              </p:cNvPr>
              <p:cNvSpPr/>
              <p:nvPr/>
            </p:nvSpPr>
            <p:spPr bwMode="auto">
              <a:xfrm>
                <a:off x="9947215" y="4314718"/>
                <a:ext cx="902810" cy="182819"/>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none" lIns="0" tIns="0" rIns="0" bIns="0" numCol="1" spcCol="0" rtlCol="0" fromWordArt="0" anchor="t" anchorCtr="0" forceAA="0" compatLnSpc="1">
                <a:prstTxWarp prst="textNoShape">
                  <a:avLst/>
                </a:prstTxWarp>
                <a:sp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r>
                  <a:rPr kumimoji="0" lang="en-US" sz="1200" b="0" i="0" u="none" strike="noStrike" kern="0" cap="none" spc="0" normalizeH="0" baseline="0" noProof="0">
                    <a:ln>
                      <a:noFill/>
                    </a:ln>
                    <a:solidFill>
                      <a:srgbClr val="000000">
                        <a:lumMod val="65000"/>
                        <a:lumOff val="35000"/>
                      </a:srgbClr>
                    </a:solidFill>
                    <a:effectLst/>
                    <a:uLnTx/>
                    <a:uFillTx/>
                    <a:latin typeface="Segoe UI Semibold"/>
                    <a:ea typeface="+mn-ea"/>
                    <a:cs typeface="Segoe UI" panose="020B0502040204020203" pitchFamily="34" charset="0"/>
                  </a:rPr>
                  <a:t>Data and AI</a:t>
                </a:r>
              </a:p>
            </p:txBody>
          </p:sp>
          <p:pic>
            <p:nvPicPr>
              <p:cNvPr id="360" name="Picture 359" descr="Web browser with a speech bubble containing coding symbols in it">
                <a:extLst>
                  <a:ext uri="{FF2B5EF4-FFF2-40B4-BE49-F238E27FC236}">
                    <a16:creationId xmlns:a16="http://schemas.microsoft.com/office/drawing/2014/main" id="{CAD722BF-50D7-A1B4-FDDF-66B13E6A2D91}"/>
                  </a:ext>
                </a:extLst>
              </p:cNvPr>
              <p:cNvPicPr>
                <a:picLocks noChangeAspect="1"/>
              </p:cNvPicPr>
              <p:nvPr/>
            </p:nvPicPr>
            <p:blipFill>
              <a:blip r:embed="rId3">
                <a:grayscl/>
                <a:alphaModFix amt="40000"/>
              </a:blip>
              <a:stretch>
                <a:fillRect/>
              </a:stretch>
            </p:blipFill>
            <p:spPr>
              <a:xfrm>
                <a:off x="10201734" y="2150730"/>
                <a:ext cx="548640" cy="548640"/>
              </a:xfrm>
              <a:prstGeom prst="rect">
                <a:avLst/>
              </a:prstGeom>
              <a:ln>
                <a:noFill/>
              </a:ln>
            </p:spPr>
          </p:pic>
        </p:grpSp>
        <p:grpSp>
          <p:nvGrpSpPr>
            <p:cNvPr id="344" name="Group 343">
              <a:extLst>
                <a:ext uri="{FF2B5EF4-FFF2-40B4-BE49-F238E27FC236}">
                  <a16:creationId xmlns:a16="http://schemas.microsoft.com/office/drawing/2014/main" id="{7DE36BED-0A71-F1D3-70D4-93B0967BE49E}"/>
                </a:ext>
              </a:extLst>
            </p:cNvPr>
            <p:cNvGrpSpPr/>
            <p:nvPr/>
          </p:nvGrpSpPr>
          <p:grpSpPr>
            <a:xfrm>
              <a:off x="7177431" y="4237883"/>
              <a:ext cx="2094268" cy="942241"/>
              <a:chOff x="7177431" y="4237883"/>
              <a:chExt cx="2094268" cy="942241"/>
            </a:xfrm>
          </p:grpSpPr>
          <p:pic>
            <p:nvPicPr>
              <p:cNvPr id="357" name="Picture 356" descr="A laptop with a person icon inside along with a small phone and a cloud graphic">
                <a:extLst>
                  <a:ext uri="{FF2B5EF4-FFF2-40B4-BE49-F238E27FC236}">
                    <a16:creationId xmlns:a16="http://schemas.microsoft.com/office/drawing/2014/main" id="{191CFAA4-9C61-12C0-EB8E-D0A69165D8D3}"/>
                  </a:ext>
                </a:extLst>
              </p:cNvPr>
              <p:cNvPicPr>
                <a:picLocks noChangeAspect="1"/>
              </p:cNvPicPr>
              <p:nvPr/>
            </p:nvPicPr>
            <p:blipFill>
              <a:blip r:embed="rId4">
                <a:alphaModFix amt="40000"/>
                <a:grayscl/>
              </a:blip>
              <a:stretch>
                <a:fillRect/>
              </a:stretch>
            </p:blipFill>
            <p:spPr>
              <a:xfrm>
                <a:off x="8723059" y="4631484"/>
                <a:ext cx="548640" cy="548640"/>
              </a:xfrm>
              <a:prstGeom prst="rect">
                <a:avLst/>
              </a:prstGeom>
              <a:ln>
                <a:noFill/>
              </a:ln>
            </p:spPr>
          </p:pic>
          <p:sp>
            <p:nvSpPr>
              <p:cNvPr id="358" name="Rectangle 357">
                <a:extLst>
                  <a:ext uri="{FF2B5EF4-FFF2-40B4-BE49-F238E27FC236}">
                    <a16:creationId xmlns:a16="http://schemas.microsoft.com/office/drawing/2014/main" id="{20BD1793-FA03-F361-0AC3-BF82469E5E16}"/>
                  </a:ext>
                </a:extLst>
              </p:cNvPr>
              <p:cNvSpPr/>
              <p:nvPr/>
            </p:nvSpPr>
            <p:spPr bwMode="auto">
              <a:xfrm>
                <a:off x="7177431" y="4237883"/>
                <a:ext cx="925733" cy="365639"/>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none" lIns="0" tIns="0" rIns="0" bIns="0" numCol="1" spcCol="0" rtlCol="0" fromWordArt="0" anchor="t" anchorCtr="0" forceAA="0" compatLnSpc="1">
                <a:prstTxWarp prst="textNoShape">
                  <a:avLst/>
                </a:prstTxWarp>
                <a:sp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r>
                  <a:rPr kumimoji="0" lang="en-US" sz="1200" b="0" i="0" u="none" strike="noStrike" kern="0" cap="none" spc="0" normalizeH="0" baseline="0" noProof="0">
                    <a:ln>
                      <a:noFill/>
                    </a:ln>
                    <a:solidFill>
                      <a:srgbClr val="000000">
                        <a:lumMod val="65000"/>
                        <a:lumOff val="35000"/>
                      </a:srgbClr>
                    </a:solidFill>
                    <a:effectLst/>
                    <a:uLnTx/>
                    <a:uFillTx/>
                    <a:latin typeface="Segoe UI Semibold"/>
                    <a:ea typeface="+mn-ea"/>
                    <a:cs typeface="Segoe UI" panose="020B0502040204020203" pitchFamily="34" charset="0"/>
                  </a:rPr>
                  <a:t>Business</a:t>
                </a:r>
                <a:br>
                  <a:rPr kumimoji="0" lang="en-US" sz="1200" b="0" i="0" u="none" strike="noStrike" kern="0" cap="none" spc="0" normalizeH="0" baseline="0" noProof="0">
                    <a:ln>
                      <a:noFill/>
                    </a:ln>
                    <a:solidFill>
                      <a:srgbClr val="000000">
                        <a:lumMod val="65000"/>
                        <a:lumOff val="35000"/>
                      </a:srgbClr>
                    </a:solidFill>
                    <a:effectLst/>
                    <a:uLnTx/>
                    <a:uFillTx/>
                    <a:latin typeface="Segoe UI Semibold"/>
                    <a:ea typeface="+mn-ea"/>
                    <a:cs typeface="Segoe UI" panose="020B0502040204020203" pitchFamily="34" charset="0"/>
                  </a:rPr>
                </a:br>
                <a:r>
                  <a:rPr kumimoji="0" lang="en-US" sz="1200" b="0" i="0" u="none" strike="noStrike" kern="0" cap="none" spc="0" normalizeH="0" baseline="0" noProof="0">
                    <a:ln>
                      <a:noFill/>
                    </a:ln>
                    <a:solidFill>
                      <a:srgbClr val="000000">
                        <a:lumMod val="65000"/>
                        <a:lumOff val="35000"/>
                      </a:srgbClr>
                    </a:solidFill>
                    <a:effectLst/>
                    <a:uLnTx/>
                    <a:uFillTx/>
                    <a:latin typeface="Segoe UI Semibold"/>
                    <a:ea typeface="+mn-ea"/>
                    <a:cs typeface="Segoe UI" panose="020B0502040204020203" pitchFamily="34" charset="0"/>
                  </a:rPr>
                  <a:t>applications</a:t>
                </a:r>
              </a:p>
            </p:txBody>
          </p:sp>
        </p:grpSp>
        <p:grpSp>
          <p:nvGrpSpPr>
            <p:cNvPr id="345" name="Group 344">
              <a:extLst>
                <a:ext uri="{FF2B5EF4-FFF2-40B4-BE49-F238E27FC236}">
                  <a16:creationId xmlns:a16="http://schemas.microsoft.com/office/drawing/2014/main" id="{6FB289F7-E401-B867-B2D5-2A7DEC20943F}"/>
                </a:ext>
              </a:extLst>
            </p:cNvPr>
            <p:cNvGrpSpPr/>
            <p:nvPr/>
          </p:nvGrpSpPr>
          <p:grpSpPr>
            <a:xfrm>
              <a:off x="8478087" y="3755058"/>
              <a:ext cx="2194854" cy="1615026"/>
              <a:chOff x="8478087" y="3755058"/>
              <a:chExt cx="2194854" cy="1615026"/>
            </a:xfrm>
          </p:grpSpPr>
          <p:sp>
            <p:nvSpPr>
              <p:cNvPr id="355" name="Rectangle 354">
                <a:extLst>
                  <a:ext uri="{FF2B5EF4-FFF2-40B4-BE49-F238E27FC236}">
                    <a16:creationId xmlns:a16="http://schemas.microsoft.com/office/drawing/2014/main" id="{20D0DF25-7550-AB2E-BD2F-26EA93E3CF69}"/>
                  </a:ext>
                </a:extLst>
              </p:cNvPr>
              <p:cNvSpPr/>
              <p:nvPr/>
            </p:nvSpPr>
            <p:spPr bwMode="auto">
              <a:xfrm>
                <a:off x="8478087" y="5187265"/>
                <a:ext cx="1038585" cy="182819"/>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none" lIns="0" tIns="0" rIns="0" bIns="0" numCol="1" spcCol="0" rtlCol="0" fromWordArt="0" anchor="t" anchorCtr="0" forceAA="0" compatLnSpc="1">
                <a:prstTxWarp prst="textNoShape">
                  <a:avLst/>
                </a:prstTxWarp>
                <a:sp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r>
                  <a:rPr kumimoji="0" lang="en-US" sz="1200" b="0" i="0" u="none" strike="noStrike" kern="0" cap="none" spc="0" normalizeH="0" baseline="0" noProof="0">
                    <a:ln>
                      <a:noFill/>
                    </a:ln>
                    <a:solidFill>
                      <a:srgbClr val="000000">
                        <a:lumMod val="65000"/>
                        <a:lumOff val="35000"/>
                      </a:srgbClr>
                    </a:solidFill>
                    <a:effectLst/>
                    <a:uLnTx/>
                    <a:uFillTx/>
                    <a:latin typeface="Segoe UI Semibold"/>
                    <a:ea typeface="+mn-ea"/>
                    <a:cs typeface="Segoe UI" panose="020B0502040204020203" pitchFamily="34" charset="0"/>
                  </a:rPr>
                  <a:t>Modern work</a:t>
                </a:r>
              </a:p>
            </p:txBody>
          </p:sp>
          <p:pic>
            <p:nvPicPr>
              <p:cNvPr id="356" name="Picture 355" descr="Cloud with a network visual of connected nodes and lines overlaid on top of it">
                <a:extLst>
                  <a:ext uri="{FF2B5EF4-FFF2-40B4-BE49-F238E27FC236}">
                    <a16:creationId xmlns:a16="http://schemas.microsoft.com/office/drawing/2014/main" id="{8FCCC0CF-1AB3-D9BD-3818-49B2061C2FD3}"/>
                  </a:ext>
                </a:extLst>
              </p:cNvPr>
              <p:cNvPicPr>
                <a:picLocks noChangeAspect="1"/>
              </p:cNvPicPr>
              <p:nvPr/>
            </p:nvPicPr>
            <p:blipFill>
              <a:blip r:embed="rId5">
                <a:alphaModFix amt="40000"/>
                <a:grayscl/>
              </a:blip>
              <a:stretch>
                <a:fillRect/>
              </a:stretch>
            </p:blipFill>
            <p:spPr>
              <a:xfrm>
                <a:off x="10124300" y="3755058"/>
                <a:ext cx="548641" cy="548640"/>
              </a:xfrm>
              <a:prstGeom prst="rect">
                <a:avLst/>
              </a:prstGeom>
              <a:ln>
                <a:noFill/>
              </a:ln>
            </p:spPr>
          </p:pic>
        </p:grpSp>
        <p:grpSp>
          <p:nvGrpSpPr>
            <p:cNvPr id="346" name="Group 345">
              <a:extLst>
                <a:ext uri="{FF2B5EF4-FFF2-40B4-BE49-F238E27FC236}">
                  <a16:creationId xmlns:a16="http://schemas.microsoft.com/office/drawing/2014/main" id="{51BA9ED3-5D50-582A-1E37-3BA7CAD27300}"/>
                </a:ext>
              </a:extLst>
            </p:cNvPr>
            <p:cNvGrpSpPr/>
            <p:nvPr/>
          </p:nvGrpSpPr>
          <p:grpSpPr>
            <a:xfrm>
              <a:off x="7239993" y="2760647"/>
              <a:ext cx="674624" cy="1466216"/>
              <a:chOff x="7239993" y="2760647"/>
              <a:chExt cx="674624" cy="1466216"/>
            </a:xfrm>
          </p:grpSpPr>
          <p:pic>
            <p:nvPicPr>
              <p:cNvPr id="353" name="Picture 352" descr="Two mountains and an upward trending arrow overlaid on top of it">
                <a:extLst>
                  <a:ext uri="{FF2B5EF4-FFF2-40B4-BE49-F238E27FC236}">
                    <a16:creationId xmlns:a16="http://schemas.microsoft.com/office/drawing/2014/main" id="{B43FC555-9CA6-13A2-69E7-D08B1469157F}"/>
                  </a:ext>
                </a:extLst>
              </p:cNvPr>
              <p:cNvPicPr>
                <a:picLocks noChangeAspect="1"/>
              </p:cNvPicPr>
              <p:nvPr/>
            </p:nvPicPr>
            <p:blipFill>
              <a:blip r:embed="rId6">
                <a:alphaModFix amt="40000"/>
                <a:grayscl/>
              </a:blip>
              <a:stretch>
                <a:fillRect/>
              </a:stretch>
            </p:blipFill>
            <p:spPr>
              <a:xfrm>
                <a:off x="7365977" y="3678223"/>
                <a:ext cx="548640" cy="548640"/>
              </a:xfrm>
              <a:prstGeom prst="rect">
                <a:avLst/>
              </a:prstGeom>
              <a:ln>
                <a:noFill/>
              </a:ln>
            </p:spPr>
          </p:pic>
          <p:sp>
            <p:nvSpPr>
              <p:cNvPr id="354" name="Rectangle 353">
                <a:extLst>
                  <a:ext uri="{FF2B5EF4-FFF2-40B4-BE49-F238E27FC236}">
                    <a16:creationId xmlns:a16="http://schemas.microsoft.com/office/drawing/2014/main" id="{D45E1F70-7366-3651-8D37-A56F45DB02C0}"/>
                  </a:ext>
                </a:extLst>
              </p:cNvPr>
              <p:cNvSpPr/>
              <p:nvPr/>
            </p:nvSpPr>
            <p:spPr bwMode="auto">
              <a:xfrm>
                <a:off x="7239993" y="2760647"/>
                <a:ext cx="615394" cy="182819"/>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none" lIns="0" tIns="0" rIns="0" bIns="0" numCol="1" spcCol="0" rtlCol="0" fromWordArt="0" anchor="t" anchorCtr="0" forceAA="0" compatLnSpc="1">
                <a:prstTxWarp prst="textNoShape">
                  <a:avLst/>
                </a:prstTxWarp>
                <a:sp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r>
                  <a:rPr kumimoji="0" lang="en-US" sz="1200" b="0" i="0" u="none" strike="noStrike" kern="0" cap="none" spc="0" normalizeH="0" baseline="0" noProof="0">
                    <a:ln>
                      <a:noFill/>
                    </a:ln>
                    <a:solidFill>
                      <a:srgbClr val="000000">
                        <a:lumMod val="65000"/>
                        <a:lumOff val="35000"/>
                      </a:srgbClr>
                    </a:solidFill>
                    <a:effectLst/>
                    <a:uLnTx/>
                    <a:uFillTx/>
                    <a:latin typeface="Segoe UI Semibold"/>
                    <a:ea typeface="+mn-ea"/>
                    <a:cs typeface="Segoe UI" panose="020B0502040204020203" pitchFamily="34" charset="0"/>
                  </a:rPr>
                  <a:t>Security</a:t>
                </a:r>
              </a:p>
            </p:txBody>
          </p:sp>
        </p:grpSp>
        <p:grpSp>
          <p:nvGrpSpPr>
            <p:cNvPr id="347" name="Group 346">
              <a:extLst>
                <a:ext uri="{FF2B5EF4-FFF2-40B4-BE49-F238E27FC236}">
                  <a16:creationId xmlns:a16="http://schemas.microsoft.com/office/drawing/2014/main" id="{F62993C6-C69E-4062-3F8C-D13A4A9CC23F}"/>
                </a:ext>
              </a:extLst>
            </p:cNvPr>
            <p:cNvGrpSpPr/>
            <p:nvPr/>
          </p:nvGrpSpPr>
          <p:grpSpPr>
            <a:xfrm>
              <a:off x="8723058" y="1393141"/>
              <a:ext cx="2361449" cy="1676948"/>
              <a:chOff x="8723058" y="1393141"/>
              <a:chExt cx="2361449" cy="1676948"/>
            </a:xfrm>
          </p:grpSpPr>
          <p:sp>
            <p:nvSpPr>
              <p:cNvPr id="351" name="Rectangle 350">
                <a:extLst>
                  <a:ext uri="{FF2B5EF4-FFF2-40B4-BE49-F238E27FC236}">
                    <a16:creationId xmlns:a16="http://schemas.microsoft.com/office/drawing/2014/main" id="{80FD8DF5-53F0-116A-3390-D14510DE88FD}"/>
                  </a:ext>
                </a:extLst>
              </p:cNvPr>
              <p:cNvSpPr/>
              <p:nvPr/>
            </p:nvSpPr>
            <p:spPr bwMode="auto">
              <a:xfrm>
                <a:off x="9904857" y="2704450"/>
                <a:ext cx="1179650" cy="365639"/>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none" lIns="0" tIns="0" rIns="0" bIns="0" numCol="1" spcCol="0" rtlCol="0" fromWordArt="0" anchor="t" anchorCtr="0" forceAA="0" compatLnSpc="1">
                <a:prstTxWarp prst="textNoShape">
                  <a:avLst/>
                </a:prstTxWarp>
                <a:sp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r>
                  <a:rPr kumimoji="0" lang="en-US" sz="1200" b="0" i="0" u="none" strike="noStrike" kern="0" cap="none" spc="0" normalizeH="0" baseline="0" noProof="0">
                    <a:ln>
                      <a:noFill/>
                    </a:ln>
                    <a:solidFill>
                      <a:srgbClr val="000000">
                        <a:lumMod val="65000"/>
                        <a:lumOff val="35000"/>
                      </a:srgbClr>
                    </a:solidFill>
                    <a:effectLst/>
                    <a:uLnTx/>
                    <a:uFillTx/>
                    <a:latin typeface="Segoe UI Semibold"/>
                    <a:ea typeface="+mn-ea"/>
                    <a:cs typeface="Segoe UI" panose="020B0502040204020203" pitchFamily="34" charset="0"/>
                  </a:rPr>
                  <a:t>Digital and app</a:t>
                </a:r>
                <a:br>
                  <a:rPr kumimoji="0" lang="en-US" sz="1200" b="0" i="0" u="none" strike="noStrike" kern="0" cap="none" spc="0" normalizeH="0" baseline="0" noProof="0">
                    <a:ln>
                      <a:noFill/>
                    </a:ln>
                    <a:solidFill>
                      <a:srgbClr val="000000">
                        <a:lumMod val="65000"/>
                        <a:lumOff val="35000"/>
                      </a:srgbClr>
                    </a:solidFill>
                    <a:effectLst/>
                    <a:uLnTx/>
                    <a:uFillTx/>
                    <a:latin typeface="Segoe UI Semibold"/>
                    <a:ea typeface="+mn-ea"/>
                    <a:cs typeface="Segoe UI" panose="020B0502040204020203" pitchFamily="34" charset="0"/>
                  </a:rPr>
                </a:br>
                <a:r>
                  <a:rPr kumimoji="0" lang="en-US" sz="1200" b="0" i="0" u="none" strike="noStrike" kern="0" cap="none" spc="0" normalizeH="0" baseline="0" noProof="0">
                    <a:ln>
                      <a:noFill/>
                    </a:ln>
                    <a:solidFill>
                      <a:srgbClr val="000000">
                        <a:lumMod val="65000"/>
                        <a:lumOff val="35000"/>
                      </a:srgbClr>
                    </a:solidFill>
                    <a:effectLst/>
                    <a:uLnTx/>
                    <a:uFillTx/>
                    <a:latin typeface="Segoe UI Semibold"/>
                    <a:ea typeface="+mn-ea"/>
                    <a:cs typeface="Segoe UI" panose="020B0502040204020203" pitchFamily="34" charset="0"/>
                  </a:rPr>
                  <a:t>innovation</a:t>
                </a:r>
              </a:p>
            </p:txBody>
          </p:sp>
          <p:pic>
            <p:nvPicPr>
              <p:cNvPr id="352" name="Picture 351" descr="Cloud with an arrow pointing downwards coming out of it">
                <a:extLst>
                  <a:ext uri="{FF2B5EF4-FFF2-40B4-BE49-F238E27FC236}">
                    <a16:creationId xmlns:a16="http://schemas.microsoft.com/office/drawing/2014/main" id="{9AAEBB77-1FB5-15C9-CF97-BBF06FE19D90}"/>
                  </a:ext>
                </a:extLst>
              </p:cNvPr>
              <p:cNvPicPr>
                <a:picLocks noChangeAspect="1"/>
              </p:cNvPicPr>
              <p:nvPr/>
            </p:nvPicPr>
            <p:blipFill>
              <a:blip r:embed="rId7">
                <a:alphaModFix amt="40000"/>
                <a:grayscl/>
              </a:blip>
              <a:stretch>
                <a:fillRect/>
              </a:stretch>
            </p:blipFill>
            <p:spPr>
              <a:xfrm>
                <a:off x="8723058" y="1393141"/>
                <a:ext cx="548640" cy="548640"/>
              </a:xfrm>
              <a:prstGeom prst="rect">
                <a:avLst/>
              </a:prstGeom>
              <a:ln>
                <a:noFill/>
              </a:ln>
            </p:spPr>
          </p:pic>
        </p:grpSp>
        <p:grpSp>
          <p:nvGrpSpPr>
            <p:cNvPr id="348" name="Group 347">
              <a:extLst>
                <a:ext uri="{FF2B5EF4-FFF2-40B4-BE49-F238E27FC236}">
                  <a16:creationId xmlns:a16="http://schemas.microsoft.com/office/drawing/2014/main" id="{B041159B-E29F-1878-A3DD-789FFE2E9B51}"/>
                </a:ext>
              </a:extLst>
            </p:cNvPr>
            <p:cNvGrpSpPr/>
            <p:nvPr/>
          </p:nvGrpSpPr>
          <p:grpSpPr>
            <a:xfrm>
              <a:off x="7278025" y="1950277"/>
              <a:ext cx="2243055" cy="805287"/>
              <a:chOff x="7278025" y="1950277"/>
              <a:chExt cx="2243055" cy="805287"/>
            </a:xfrm>
          </p:grpSpPr>
          <p:pic>
            <p:nvPicPr>
              <p:cNvPr id="349" name="Picture 348" descr="Shield with a lock overlaid on top of it">
                <a:extLst>
                  <a:ext uri="{FF2B5EF4-FFF2-40B4-BE49-F238E27FC236}">
                    <a16:creationId xmlns:a16="http://schemas.microsoft.com/office/drawing/2014/main" id="{BFE22890-2828-3100-E029-183011E1C7B8}"/>
                  </a:ext>
                </a:extLst>
              </p:cNvPr>
              <p:cNvPicPr>
                <a:picLocks noChangeAspect="1"/>
              </p:cNvPicPr>
              <p:nvPr/>
            </p:nvPicPr>
            <p:blipFill>
              <a:blip r:embed="rId8">
                <a:alphaModFix amt="40000"/>
                <a:grayscl/>
              </a:blip>
              <a:stretch>
                <a:fillRect/>
              </a:stretch>
            </p:blipFill>
            <p:spPr>
              <a:xfrm>
                <a:off x="7278025" y="2206924"/>
                <a:ext cx="548640" cy="548640"/>
              </a:xfrm>
              <a:prstGeom prst="rect">
                <a:avLst/>
              </a:prstGeom>
              <a:ln>
                <a:noFill/>
              </a:ln>
            </p:spPr>
          </p:pic>
          <p:sp>
            <p:nvSpPr>
              <p:cNvPr id="350" name="Rectangle 349">
                <a:extLst>
                  <a:ext uri="{FF2B5EF4-FFF2-40B4-BE49-F238E27FC236}">
                    <a16:creationId xmlns:a16="http://schemas.microsoft.com/office/drawing/2014/main" id="{44F8B748-0680-36EB-8810-0DAF259BE3D9}"/>
                  </a:ext>
                </a:extLst>
              </p:cNvPr>
              <p:cNvSpPr/>
              <p:nvPr/>
            </p:nvSpPr>
            <p:spPr bwMode="auto">
              <a:xfrm>
                <a:off x="8473676" y="1950277"/>
                <a:ext cx="1047404" cy="182819"/>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none" lIns="0" tIns="0" rIns="0" bIns="0" numCol="1" spcCol="0" rtlCol="0" fromWordArt="0" anchor="t" anchorCtr="0" forceAA="0" compatLnSpc="1">
                <a:prstTxWarp prst="textNoShape">
                  <a:avLst/>
                </a:prstTxWarp>
                <a:sp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r>
                  <a:rPr kumimoji="0" lang="en-US" sz="1200" b="0" i="0" u="none" strike="noStrike" kern="0" cap="none" spc="0" normalizeH="0" baseline="0" noProof="0">
                    <a:ln>
                      <a:noFill/>
                    </a:ln>
                    <a:solidFill>
                      <a:srgbClr val="000000">
                        <a:lumMod val="65000"/>
                        <a:lumOff val="35000"/>
                      </a:srgbClr>
                    </a:solidFill>
                    <a:effectLst/>
                    <a:uLnTx/>
                    <a:uFillTx/>
                    <a:latin typeface="Segoe UI Semibold"/>
                    <a:ea typeface="+mn-ea"/>
                    <a:cs typeface="Segoe UI" panose="020B0502040204020203" pitchFamily="34" charset="0"/>
                  </a:rPr>
                  <a:t>Infrastructure</a:t>
                </a:r>
              </a:p>
            </p:txBody>
          </p:sp>
        </p:grpSp>
      </p:grpSp>
      <p:sp>
        <p:nvSpPr>
          <p:cNvPr id="332" name="Rectangle 331">
            <a:extLst>
              <a:ext uri="{FF2B5EF4-FFF2-40B4-BE49-F238E27FC236}">
                <a16:creationId xmlns:a16="http://schemas.microsoft.com/office/drawing/2014/main" id="{F5B3244B-7D44-8137-36D2-6B9B7653BAA9}"/>
              </a:ext>
            </a:extLst>
          </p:cNvPr>
          <p:cNvSpPr>
            <a:spLocks noChangeAspect="1"/>
          </p:cNvSpPr>
          <p:nvPr/>
        </p:nvSpPr>
        <p:spPr bwMode="auto">
          <a:xfrm rot="1800000">
            <a:off x="6087988" y="1359131"/>
            <a:ext cx="16024" cy="4139738"/>
          </a:xfrm>
          <a:prstGeom prst="rect">
            <a:avLst/>
          </a:prstGeom>
          <a:solidFill>
            <a:schemeClr val="bg1">
              <a:lumMod val="75000"/>
              <a:lumOff val="25000"/>
            </a:schemeClr>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2000" b="0" i="0" u="none" strike="noStrike" kern="0" cap="none" spc="0" normalizeH="0" baseline="0" noProof="0">
                <a:ln>
                  <a:noFill/>
                </a:ln>
                <a:noFill/>
                <a:effectLst/>
                <a:uLnTx/>
                <a:uFillTx/>
                <a:latin typeface="Segoe UI"/>
                <a:ea typeface="Segoe UI" pitchFamily="34" charset="0"/>
                <a:cs typeface="Segoe UI" pitchFamily="34" charset="0"/>
              </a:rPr>
              <a:t>b</a:t>
            </a:r>
          </a:p>
        </p:txBody>
      </p:sp>
      <p:sp>
        <p:nvSpPr>
          <p:cNvPr id="333" name="Rectangle 332">
            <a:extLst>
              <a:ext uri="{FF2B5EF4-FFF2-40B4-BE49-F238E27FC236}">
                <a16:creationId xmlns:a16="http://schemas.microsoft.com/office/drawing/2014/main" id="{30E40437-A4B3-1CB5-CBFB-232782FCDE73}"/>
              </a:ext>
            </a:extLst>
          </p:cNvPr>
          <p:cNvSpPr>
            <a:spLocks noChangeAspect="1"/>
          </p:cNvSpPr>
          <p:nvPr/>
        </p:nvSpPr>
        <p:spPr bwMode="auto">
          <a:xfrm rot="19800000" flipH="1">
            <a:off x="6087988" y="1359131"/>
            <a:ext cx="16024" cy="4139738"/>
          </a:xfrm>
          <a:prstGeom prst="rect">
            <a:avLst/>
          </a:prstGeom>
          <a:solidFill>
            <a:schemeClr val="bg1">
              <a:lumMod val="75000"/>
              <a:lumOff val="25000"/>
            </a:schemeClr>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2000" b="0" i="0" u="none" strike="noStrike" kern="0" cap="none" spc="0" normalizeH="0" baseline="0" noProof="0">
                <a:ln>
                  <a:noFill/>
                </a:ln>
                <a:noFill/>
                <a:effectLst/>
                <a:uLnTx/>
                <a:uFillTx/>
                <a:latin typeface="Segoe UI"/>
                <a:ea typeface="Segoe UI" pitchFamily="34" charset="0"/>
                <a:cs typeface="Segoe UI" pitchFamily="34" charset="0"/>
              </a:rPr>
              <a:t>a</a:t>
            </a:r>
          </a:p>
        </p:txBody>
      </p:sp>
      <p:sp>
        <p:nvSpPr>
          <p:cNvPr id="334" name="Rectangle 333">
            <a:extLst>
              <a:ext uri="{FF2B5EF4-FFF2-40B4-BE49-F238E27FC236}">
                <a16:creationId xmlns:a16="http://schemas.microsoft.com/office/drawing/2014/main" id="{F66EB2CF-0DEA-32E1-8D46-0DF6081E6EAA}"/>
              </a:ext>
            </a:extLst>
          </p:cNvPr>
          <p:cNvSpPr>
            <a:spLocks noChangeAspect="1"/>
          </p:cNvSpPr>
          <p:nvPr/>
        </p:nvSpPr>
        <p:spPr bwMode="auto">
          <a:xfrm rot="5400000" flipH="1">
            <a:off x="6080355" y="1359131"/>
            <a:ext cx="16024" cy="4139738"/>
          </a:xfrm>
          <a:prstGeom prst="rect">
            <a:avLst/>
          </a:prstGeom>
          <a:solidFill>
            <a:schemeClr val="bg1">
              <a:lumMod val="75000"/>
              <a:lumOff val="25000"/>
            </a:schemeClr>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2000" b="0" i="0" u="none" strike="noStrike" kern="0" cap="none" spc="0" normalizeH="0" baseline="0" noProof="0">
                <a:ln>
                  <a:noFill/>
                </a:ln>
                <a:noFill/>
                <a:effectLst/>
                <a:uLnTx/>
                <a:uFillTx/>
                <a:latin typeface="Segoe UI"/>
                <a:ea typeface="Segoe UI" pitchFamily="34" charset="0"/>
                <a:cs typeface="Segoe UI" pitchFamily="34" charset="0"/>
              </a:rPr>
              <a:t>c</a:t>
            </a:r>
          </a:p>
        </p:txBody>
      </p:sp>
      <p:sp>
        <p:nvSpPr>
          <p:cNvPr id="336" name="Oval 335">
            <a:extLst>
              <a:ext uri="{FF2B5EF4-FFF2-40B4-BE49-F238E27FC236}">
                <a16:creationId xmlns:a16="http://schemas.microsoft.com/office/drawing/2014/main" id="{696BA5DA-1633-2073-0D2D-CEB54905A76F}"/>
              </a:ext>
              <a:ext uri="{C183D7F6-B498-43B3-948B-1728B52AA6E4}">
                <adec:decorative xmlns:adec="http://schemas.microsoft.com/office/drawing/2017/decorative" val="1"/>
              </a:ext>
            </a:extLst>
          </p:cNvPr>
          <p:cNvSpPr>
            <a:spLocks noChangeAspect="1"/>
          </p:cNvSpPr>
          <p:nvPr/>
        </p:nvSpPr>
        <p:spPr bwMode="auto">
          <a:xfrm>
            <a:off x="4020000" y="1359131"/>
            <a:ext cx="4139738" cy="4139738"/>
          </a:xfrm>
          <a:prstGeom prst="ellipse">
            <a:avLst/>
          </a:prstGeom>
          <a:gradFill>
            <a:gsLst>
              <a:gs pos="0">
                <a:schemeClr val="bg1">
                  <a:lumMod val="85000"/>
                  <a:lumOff val="15000"/>
                  <a:alpha val="50000"/>
                </a:schemeClr>
              </a:gs>
              <a:gs pos="100000">
                <a:schemeClr val="bg1">
                  <a:lumMod val="85000"/>
                  <a:lumOff val="15000"/>
                  <a:alpha val="50000"/>
                </a:schemeClr>
              </a:gs>
            </a:gsLst>
            <a:lin ang="2700000" scaled="0"/>
          </a:gradFill>
          <a:ln w="19050" cap="flat" cmpd="sng" algn="ctr">
            <a:solidFill>
              <a:schemeClr val="bg1">
                <a:lumMod val="65000"/>
                <a:lumOff val="35000"/>
              </a:schemeClr>
            </a:solidFill>
            <a:prstDash val="solid"/>
            <a:headEnd type="none" w="med" len="med"/>
            <a:tailEnd type="none" w="med" len="med"/>
          </a:ln>
          <a:effectLst>
            <a:outerShdw blurRad="63500" dist="63500" dir="2700000" algn="tl" rotWithShape="0">
              <a:srgbClr val="737373">
                <a:alpha val="20000"/>
              </a:srgb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nvGrpSpPr>
          <p:cNvPr id="15" name="Group 14" descr="Highlighting the Digital and app innovation component of the Microsoft Cloud pillars">
            <a:extLst>
              <a:ext uri="{FF2B5EF4-FFF2-40B4-BE49-F238E27FC236}">
                <a16:creationId xmlns:a16="http://schemas.microsoft.com/office/drawing/2014/main" id="{2F520755-6169-8272-D12C-A18FCA29B94D}"/>
              </a:ext>
            </a:extLst>
          </p:cNvPr>
          <p:cNvGrpSpPr/>
          <p:nvPr/>
        </p:nvGrpSpPr>
        <p:grpSpPr>
          <a:xfrm>
            <a:off x="6458314" y="1629902"/>
            <a:ext cx="1705543" cy="1804178"/>
            <a:chOff x="6458314" y="1629902"/>
            <a:chExt cx="1705543" cy="1804178"/>
          </a:xfrm>
        </p:grpSpPr>
        <p:sp>
          <p:nvSpPr>
            <p:cNvPr id="296" name="Freeform 295">
              <a:extLst>
                <a:ext uri="{FF2B5EF4-FFF2-40B4-BE49-F238E27FC236}">
                  <a16:creationId xmlns:a16="http://schemas.microsoft.com/office/drawing/2014/main" id="{040ADA2F-DC9E-2647-F187-09CEAD9CC758}"/>
                </a:ext>
              </a:extLst>
            </p:cNvPr>
            <p:cNvSpPr/>
            <p:nvPr/>
          </p:nvSpPr>
          <p:spPr bwMode="auto">
            <a:xfrm>
              <a:off x="6458314" y="1629902"/>
              <a:ext cx="1705543" cy="1804178"/>
            </a:xfrm>
            <a:custGeom>
              <a:avLst/>
              <a:gdLst>
                <a:gd name="connsiteX0" fmla="*/ 655018 w 1684753"/>
                <a:gd name="connsiteY0" fmla="*/ 0 h 1782185"/>
                <a:gd name="connsiteX1" fmla="*/ 1678854 w 1684753"/>
                <a:gd name="connsiteY1" fmla="*/ 1648840 h 1782185"/>
                <a:gd name="connsiteX2" fmla="*/ 1684753 w 1684753"/>
                <a:gd name="connsiteY2" fmla="*/ 1782185 h 1782185"/>
                <a:gd name="connsiteX3" fmla="*/ 378626 w 1684753"/>
                <a:gd name="connsiteY3" fmla="*/ 1782185 h 1782185"/>
                <a:gd name="connsiteX4" fmla="*/ 372143 w 1684753"/>
                <a:gd name="connsiteY4" fmla="*/ 1697576 h 1782185"/>
                <a:gd name="connsiteX5" fmla="*/ 132098 w 1684753"/>
                <a:gd name="connsiteY5" fmla="*/ 1230868 h 1782185"/>
                <a:gd name="connsiteX6" fmla="*/ 0 w 1684753"/>
                <a:gd name="connsiteY6" fmla="*/ 1130632 h 1782185"/>
                <a:gd name="connsiteX7" fmla="*/ 414158 w 1684753"/>
                <a:gd name="connsiteY7" fmla="*/ 405215 h 1782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84753" h="1782185">
                  <a:moveTo>
                    <a:pt x="655018" y="0"/>
                  </a:moveTo>
                  <a:cubicBezTo>
                    <a:pt x="1246619" y="351649"/>
                    <a:pt x="1626557" y="968293"/>
                    <a:pt x="1678854" y="1648840"/>
                  </a:cubicBezTo>
                  <a:lnTo>
                    <a:pt x="1684753" y="1782185"/>
                  </a:lnTo>
                  <a:lnTo>
                    <a:pt x="378626" y="1782185"/>
                  </a:lnTo>
                  <a:lnTo>
                    <a:pt x="372143" y="1697576"/>
                  </a:lnTo>
                  <a:cubicBezTo>
                    <a:pt x="346719" y="1518848"/>
                    <a:pt x="261660" y="1354532"/>
                    <a:pt x="132098" y="1230868"/>
                  </a:cubicBezTo>
                  <a:lnTo>
                    <a:pt x="0" y="1130632"/>
                  </a:lnTo>
                  <a:lnTo>
                    <a:pt x="414158" y="405215"/>
                  </a:lnTo>
                  <a:close/>
                </a:path>
              </a:pathLst>
            </a:custGeom>
            <a:solidFill>
              <a:srgbClr val="1E1E1E"/>
            </a:solidFill>
            <a:ln w="25400" cap="flat" cmpd="sng" algn="ctr">
              <a:gradFill flip="none" rotWithShape="1">
                <a:gsLst>
                  <a:gs pos="14000">
                    <a:srgbClr val="8EC8E8"/>
                  </a:gs>
                  <a:gs pos="100000">
                    <a:srgbClr val="CD9AD0"/>
                  </a:gs>
                </a:gsLst>
                <a:lin ang="18900000" scaled="1"/>
                <a:tileRect/>
              </a:gradFill>
              <a:prstDash val="solid"/>
              <a:headEnd type="none" w="med" len="med"/>
              <a:tailEnd type="none" w="med" len="med"/>
            </a:ln>
            <a:effectLst>
              <a:outerShdw blurRad="63500" dist="63500" dir="2700000" algn="tl" rotWithShape="0">
                <a:srgbClr val="737373">
                  <a:alpha val="20000"/>
                </a:srgb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err="1">
                <a:ln>
                  <a:noFill/>
                </a:ln>
                <a:solidFill>
                  <a:srgbClr val="FFFFFF"/>
                </a:solidFill>
                <a:effectLst/>
                <a:uLnTx/>
                <a:uFillTx/>
                <a:latin typeface="Segoe UI Semibold"/>
                <a:ea typeface="+mn-ea"/>
                <a:cs typeface="Segoe UI" panose="020B0502040204020203" pitchFamily="34" charset="0"/>
              </a:endParaRPr>
            </a:p>
          </p:txBody>
        </p:sp>
        <p:pic>
          <p:nvPicPr>
            <p:cNvPr id="13" name="Picture 12" descr="Web browser with a speech bubble containing coding symbols in it">
              <a:extLst>
                <a:ext uri="{FF2B5EF4-FFF2-40B4-BE49-F238E27FC236}">
                  <a16:creationId xmlns:a16="http://schemas.microsoft.com/office/drawing/2014/main" id="{E44DEE2E-98A5-3AE1-99EE-4DB6BBD39B20}"/>
                </a:ext>
              </a:extLst>
            </p:cNvPr>
            <p:cNvPicPr>
              <a:picLocks noChangeAspect="1"/>
            </p:cNvPicPr>
            <p:nvPr/>
          </p:nvPicPr>
          <p:blipFill>
            <a:blip r:embed="rId3">
              <a:alphaModFix/>
            </a:blip>
            <a:stretch>
              <a:fillRect/>
            </a:stretch>
          </p:blipFill>
          <p:spPr>
            <a:xfrm>
              <a:off x="7183100" y="2308798"/>
              <a:ext cx="498764" cy="498764"/>
            </a:xfrm>
            <a:prstGeom prst="rect">
              <a:avLst/>
            </a:prstGeom>
            <a:ln>
              <a:noFill/>
            </a:ln>
          </p:spPr>
        </p:pic>
        <p:sp>
          <p:nvSpPr>
            <p:cNvPr id="14" name="Rectangle 13">
              <a:extLst>
                <a:ext uri="{FF2B5EF4-FFF2-40B4-BE49-F238E27FC236}">
                  <a16:creationId xmlns:a16="http://schemas.microsoft.com/office/drawing/2014/main" id="{E0D485A9-3093-4D84-2027-80F9076E1492}"/>
                </a:ext>
              </a:extLst>
            </p:cNvPr>
            <p:cNvSpPr/>
            <p:nvPr/>
          </p:nvSpPr>
          <p:spPr bwMode="auto">
            <a:xfrm>
              <a:off x="6913211" y="2812180"/>
              <a:ext cx="1072410" cy="332399"/>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none" lIns="0" tIns="0" rIns="0" bIns="0" numCol="1" spcCol="0" rtlCol="0" fromWordArt="0" anchor="t" anchorCtr="0" forceAA="0" compatLnSpc="1">
              <a:prstTxWarp prst="textNoShape">
                <a:avLst/>
              </a:prstTxWarp>
              <a:sp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r>
                <a:rPr kumimoji="0" lang="en-US" sz="1200" b="0" i="0" u="none" strike="noStrike" kern="0" cap="none" spc="0" normalizeH="0" baseline="0" noProof="0">
                  <a:ln>
                    <a:noFill/>
                  </a:ln>
                  <a:solidFill>
                    <a:srgbClr val="FFFFFF"/>
                  </a:solidFill>
                  <a:effectLst/>
                  <a:uLnTx/>
                  <a:uFillTx/>
                  <a:latin typeface="Segoe UI Semibold"/>
                  <a:ea typeface="+mn-ea"/>
                  <a:cs typeface="Segoe UI" panose="020B0502040204020203" pitchFamily="34" charset="0"/>
                </a:rPr>
                <a:t>Digital and app</a:t>
              </a:r>
              <a:br>
                <a:rPr kumimoji="0" lang="en-US" sz="1200" b="0" i="0" u="none" strike="noStrike" kern="0" cap="none" spc="0" normalizeH="0" baseline="0" noProof="0">
                  <a:ln>
                    <a:noFill/>
                  </a:ln>
                  <a:solidFill>
                    <a:srgbClr val="FFFFFF"/>
                  </a:solidFill>
                  <a:effectLst/>
                  <a:uLnTx/>
                  <a:uFillTx/>
                  <a:latin typeface="Segoe UI Semibold"/>
                  <a:ea typeface="+mn-ea"/>
                  <a:cs typeface="Segoe UI" panose="020B0502040204020203" pitchFamily="34" charset="0"/>
                </a:rPr>
              </a:br>
              <a:r>
                <a:rPr kumimoji="0" lang="en-US" sz="1200" b="0" i="0" u="none" strike="noStrike" kern="0" cap="none" spc="0" normalizeH="0" baseline="0" noProof="0">
                  <a:ln>
                    <a:noFill/>
                  </a:ln>
                  <a:solidFill>
                    <a:srgbClr val="FFFFFF"/>
                  </a:solidFill>
                  <a:effectLst/>
                  <a:uLnTx/>
                  <a:uFillTx/>
                  <a:latin typeface="Segoe UI Semibold"/>
                  <a:ea typeface="+mn-ea"/>
                  <a:cs typeface="Segoe UI" panose="020B0502040204020203" pitchFamily="34" charset="0"/>
                </a:rPr>
                <a:t>innovation</a:t>
              </a:r>
            </a:p>
          </p:txBody>
        </p:sp>
      </p:grpSp>
      <p:sp>
        <p:nvSpPr>
          <p:cNvPr id="337" name="Oval 336">
            <a:extLst>
              <a:ext uri="{FF2B5EF4-FFF2-40B4-BE49-F238E27FC236}">
                <a16:creationId xmlns:a16="http://schemas.microsoft.com/office/drawing/2014/main" id="{E7E1EC7E-65E3-BF5A-3DF9-5338274522FA}"/>
              </a:ext>
              <a:ext uri="{C183D7F6-B498-43B3-948B-1728B52AA6E4}">
                <adec:decorative xmlns:adec="http://schemas.microsoft.com/office/drawing/2017/decorative" val="1"/>
              </a:ext>
            </a:extLst>
          </p:cNvPr>
          <p:cNvSpPr>
            <a:spLocks noChangeAspect="1"/>
          </p:cNvSpPr>
          <p:nvPr/>
        </p:nvSpPr>
        <p:spPr bwMode="auto">
          <a:xfrm>
            <a:off x="5153185" y="2493818"/>
            <a:ext cx="1870364" cy="1870364"/>
          </a:xfrm>
          <a:prstGeom prst="ellipse">
            <a:avLst/>
          </a:prstGeom>
          <a:gradFill flip="none" rotWithShape="1">
            <a:gsLst>
              <a:gs pos="0">
                <a:srgbClr val="8DC8E8"/>
              </a:gs>
              <a:gs pos="100000">
                <a:srgbClr val="CD98CF"/>
              </a:gs>
            </a:gsLst>
            <a:lin ang="8100000" scaled="1"/>
            <a:tileRect/>
          </a:gradFill>
          <a:ln w="19050"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a:ln>
                <a:noFill/>
              </a:ln>
              <a:solidFill>
                <a:srgbClr val="FFFFFF"/>
              </a:solidFill>
              <a:effectLst/>
              <a:uLnTx/>
              <a:uFillTx/>
              <a:latin typeface="Segoe UI"/>
              <a:ea typeface="+mn-ea"/>
              <a:cs typeface="Segoe UI" pitchFamily="34" charset="0"/>
            </a:endParaRPr>
          </a:p>
        </p:txBody>
      </p:sp>
      <p:sp>
        <p:nvSpPr>
          <p:cNvPr id="338" name="TextBox 337">
            <a:extLst>
              <a:ext uri="{FF2B5EF4-FFF2-40B4-BE49-F238E27FC236}">
                <a16:creationId xmlns:a16="http://schemas.microsoft.com/office/drawing/2014/main" id="{A69261AA-A514-F60C-2792-06F5C595DB51}"/>
              </a:ext>
            </a:extLst>
          </p:cNvPr>
          <p:cNvSpPr txBox="1">
            <a:spLocks noChangeAspect="1"/>
          </p:cNvSpPr>
          <p:nvPr/>
        </p:nvSpPr>
        <p:spPr>
          <a:xfrm>
            <a:off x="5309817" y="2650451"/>
            <a:ext cx="1557101" cy="1557099"/>
          </a:xfrm>
          <a:prstGeom prst="rect">
            <a:avLst/>
          </a:prstGeom>
          <a:noFill/>
        </p:spPr>
        <p:txBody>
          <a:bodyPr wrap="none" lIns="0" tIns="0" rIns="0" bIns="0"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Segoe UI Semibold"/>
                <a:ea typeface="+mn-ea"/>
                <a:cs typeface="+mn-cs"/>
              </a:rPr>
              <a:t>Trusted</a:t>
            </a:r>
          </a:p>
        </p:txBody>
      </p:sp>
      <p:sp>
        <p:nvSpPr>
          <p:cNvPr id="339" name="TextBox 338">
            <a:extLst>
              <a:ext uri="{FF2B5EF4-FFF2-40B4-BE49-F238E27FC236}">
                <a16:creationId xmlns:a16="http://schemas.microsoft.com/office/drawing/2014/main" id="{8F553369-2C29-C670-2EFE-D97B82236A56}"/>
              </a:ext>
            </a:extLst>
          </p:cNvPr>
          <p:cNvSpPr txBox="1">
            <a:spLocks noChangeAspect="1"/>
          </p:cNvSpPr>
          <p:nvPr/>
        </p:nvSpPr>
        <p:spPr>
          <a:xfrm>
            <a:off x="5277876" y="2610525"/>
            <a:ext cx="1620982" cy="1636950"/>
          </a:xfrm>
          <a:prstGeom prst="rect">
            <a:avLst/>
          </a:prstGeom>
          <a:noFill/>
        </p:spPr>
        <p:txBody>
          <a:bodyPr wrap="none" lIns="0" tIns="0" rIns="0" bIns="0" rtlCol="0">
            <a:prstTxWarp prst="textArchDown">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30" normalizeH="0" baseline="0" noProof="0">
                <a:ln>
                  <a:noFill/>
                </a:ln>
                <a:solidFill>
                  <a:srgbClr val="000000"/>
                </a:solidFill>
                <a:effectLst/>
                <a:uLnTx/>
                <a:uFillTx/>
                <a:latin typeface="Segoe UI Semibold"/>
                <a:ea typeface="+mn-ea"/>
                <a:cs typeface="+mn-cs"/>
              </a:rPr>
              <a:t>Comprehensive</a:t>
            </a:r>
          </a:p>
        </p:txBody>
      </p:sp>
      <p:sp>
        <p:nvSpPr>
          <p:cNvPr id="340" name="Title 339">
            <a:extLst>
              <a:ext uri="{FF2B5EF4-FFF2-40B4-BE49-F238E27FC236}">
                <a16:creationId xmlns:a16="http://schemas.microsoft.com/office/drawing/2014/main" id="{3BB220BC-885A-E764-FCB6-E74A9D87E5B0}"/>
              </a:ext>
            </a:extLst>
          </p:cNvPr>
          <p:cNvSpPr>
            <a:spLocks noGrp="1" noChangeAspect="1"/>
          </p:cNvSpPr>
          <p:nvPr>
            <p:ph type="title" idx="4294967295"/>
          </p:nvPr>
        </p:nvSpPr>
        <p:spPr bwMode="auto">
          <a:xfrm>
            <a:off x="5594856" y="3207716"/>
            <a:ext cx="987022" cy="442569"/>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r>
              <a:rPr kumimoji="0" lang="en-US" sz="1800" b="0" i="0" u="none" strike="noStrike" kern="0" cap="none" spc="0" normalizeH="0" baseline="0" noProof="0">
                <a:ln>
                  <a:noFill/>
                </a:ln>
                <a:solidFill>
                  <a:schemeClr val="bg1"/>
                </a:solidFill>
                <a:effectLst/>
                <a:uLnTx/>
                <a:uFillTx/>
                <a:latin typeface="Segoe UI Semibold"/>
                <a:ea typeface="+mn-ea"/>
                <a:cs typeface="Segoe UI" panose="020B0502040204020203" pitchFamily="34" charset="0"/>
              </a:rPr>
              <a:t>Microsoft </a:t>
            </a:r>
            <a:br>
              <a:rPr kumimoji="0" lang="en-US" sz="1800" b="0" i="0" u="none" strike="noStrike" kern="0" cap="none" spc="0" normalizeH="0" baseline="0" noProof="0">
                <a:ln>
                  <a:noFill/>
                </a:ln>
                <a:solidFill>
                  <a:schemeClr val="bg1"/>
                </a:solidFill>
                <a:effectLst/>
                <a:uLnTx/>
                <a:uFillTx/>
                <a:latin typeface="Segoe UI Semibold"/>
                <a:ea typeface="+mn-ea"/>
                <a:cs typeface="Segoe UI" panose="020B0502040204020203" pitchFamily="34" charset="0"/>
              </a:rPr>
            </a:br>
            <a:r>
              <a:rPr kumimoji="0" lang="en-US" sz="1800" b="0" i="0" u="none" strike="noStrike" kern="0" cap="none" spc="0" normalizeH="0" baseline="0" noProof="0">
                <a:ln>
                  <a:noFill/>
                </a:ln>
                <a:solidFill>
                  <a:schemeClr val="bg1"/>
                </a:solidFill>
                <a:effectLst/>
                <a:uLnTx/>
                <a:uFillTx/>
                <a:latin typeface="Segoe UI Semibold"/>
                <a:ea typeface="+mn-ea"/>
                <a:cs typeface="Segoe UI" panose="020B0502040204020203" pitchFamily="34" charset="0"/>
              </a:rPr>
              <a:t>Cloud</a:t>
            </a:r>
          </a:p>
        </p:txBody>
      </p:sp>
      <p:sp>
        <p:nvSpPr>
          <p:cNvPr id="341" name="Oval 340">
            <a:extLst>
              <a:ext uri="{FF2B5EF4-FFF2-40B4-BE49-F238E27FC236}">
                <a16:creationId xmlns:a16="http://schemas.microsoft.com/office/drawing/2014/main" id="{AEA51543-7BC4-BB49-89B6-BC2BB9FCBDF7}"/>
              </a:ext>
              <a:ext uri="{C183D7F6-B498-43B3-948B-1728B52AA6E4}">
                <adec:decorative xmlns:adec="http://schemas.microsoft.com/office/drawing/2017/decorative" val="1"/>
              </a:ext>
            </a:extLst>
          </p:cNvPr>
          <p:cNvSpPr>
            <a:spLocks noChangeAspect="1"/>
          </p:cNvSpPr>
          <p:nvPr/>
        </p:nvSpPr>
        <p:spPr bwMode="auto">
          <a:xfrm>
            <a:off x="5404192" y="2743200"/>
            <a:ext cx="1371602" cy="1371600"/>
          </a:xfrm>
          <a:prstGeom prst="ellipse">
            <a:avLst/>
          </a:prstGeom>
          <a:noFill/>
          <a:ln w="6350" cap="flat" cmpd="sng" algn="ctr">
            <a:solidFill>
              <a:srgbClr val="000000">
                <a:alpha val="50000"/>
              </a:srgbClr>
            </a:solidFill>
            <a:prstDash val="solid"/>
            <a:headEnd type="none" w="med" len="med"/>
            <a:tailEnd type="none" w="med" len="med"/>
          </a:ln>
          <a:effectLst>
            <a:outerShdw blurRad="63500" dist="63500" dir="2700000" algn="tl" rotWithShape="0">
              <a:srgbClr val="737373">
                <a:alpha val="20000"/>
              </a:srgb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UI"/>
              <a:ea typeface="+mn-ea"/>
              <a:cs typeface="Segoe UI" pitchFamily="34" charset="0"/>
            </a:endParaRPr>
          </a:p>
        </p:txBody>
      </p:sp>
    </p:spTree>
    <p:extLst>
      <p:ext uri="{BB962C8B-B14F-4D97-AF65-F5344CB8AC3E}">
        <p14:creationId xmlns:p14="http://schemas.microsoft.com/office/powerpoint/2010/main" val="21098184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5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20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xtBox 30">
            <a:extLst>
              <a:ext uri="{FF2B5EF4-FFF2-40B4-BE49-F238E27FC236}">
                <a16:creationId xmlns:a16="http://schemas.microsoft.com/office/drawing/2014/main" id="{44C63B1F-C04B-467E-C762-0B6D54959068}"/>
              </a:ext>
            </a:extLst>
          </p:cNvPr>
          <p:cNvSpPr txBox="1"/>
          <p:nvPr/>
        </p:nvSpPr>
        <p:spPr>
          <a:xfrm>
            <a:off x="4299857" y="1581114"/>
            <a:ext cx="3592286" cy="584775"/>
          </a:xfrm>
          <a:prstGeom prst="rect">
            <a:avLst/>
          </a:prstGeom>
          <a:noFill/>
        </p:spPr>
        <p:txBody>
          <a:bodyPr wrap="square" lIns="0" r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50" normalizeH="0" baseline="0" noProof="0">
                <a:ln w="3175">
                  <a:noFill/>
                </a:ln>
                <a:gradFill flip="none" rotWithShape="1">
                  <a:gsLst>
                    <a:gs pos="0">
                      <a:srgbClr val="CD9AD0"/>
                    </a:gs>
                    <a:gs pos="74000">
                      <a:srgbClr val="8EC8E8"/>
                    </a:gs>
                  </a:gsLst>
                  <a:lin ang="10800000" scaled="1"/>
                  <a:tileRect/>
                </a:gradFill>
                <a:effectLst/>
                <a:uLnTx/>
                <a:uFillTx/>
                <a:latin typeface="Segoe UI Semibold"/>
                <a:ea typeface="+mj-lt"/>
                <a:cs typeface="Segoe UI Semibold"/>
              </a:rPr>
              <a:t>GitHub Enterprise</a:t>
            </a:r>
          </a:p>
        </p:txBody>
      </p:sp>
      <p:sp>
        <p:nvSpPr>
          <p:cNvPr id="6" name="Title 5">
            <a:extLst>
              <a:ext uri="{FF2B5EF4-FFF2-40B4-BE49-F238E27FC236}">
                <a16:creationId xmlns:a16="http://schemas.microsoft.com/office/drawing/2014/main" id="{AD20231D-DBF0-D0C3-C041-77A564EFD67A}"/>
              </a:ext>
            </a:extLst>
          </p:cNvPr>
          <p:cNvSpPr txBox="1">
            <a:spLocks noGrp="1"/>
          </p:cNvSpPr>
          <p:nvPr>
            <p:ph type="title" idx="4294967295"/>
          </p:nvPr>
        </p:nvSpPr>
        <p:spPr>
          <a:xfrm>
            <a:off x="651641" y="2308118"/>
            <a:ext cx="10888718" cy="861020"/>
          </a:xfrm>
          <a:prstGeom prst="rect">
            <a:avLst/>
          </a:prstGeom>
          <a:noFill/>
          <a:ln>
            <a:noFill/>
            <a:prstDash/>
          </a:ln>
          <a:effectLst/>
        </p:spPr>
        <p:txBody>
          <a:bodyPr rot="0" spcFirstLastPara="0" vertOverflow="overflow" horzOverflow="overflow" vert="horz" wrap="square" lIns="0" tIns="60904" rIns="0" bIns="60904"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796" b="0" i="0" u="none" strike="noStrike" kern="1200" cap="none" spc="0" normalizeH="0" baseline="0" noProof="0">
                <a:ln>
                  <a:noFill/>
                </a:ln>
                <a:solidFill>
                  <a:schemeClr val="tx1"/>
                </a:solidFill>
                <a:effectLst/>
                <a:uLnTx/>
                <a:uFillTx/>
                <a:latin typeface="+mj-lt"/>
                <a:ea typeface="+mn-ea"/>
                <a:cs typeface="Segoe UI" panose="020B0502040204020203" pitchFamily="34" charset="0"/>
              </a:rPr>
              <a:t>One integrated developer platform</a:t>
            </a:r>
          </a:p>
        </p:txBody>
      </p:sp>
      <p:sp>
        <p:nvSpPr>
          <p:cNvPr id="39" name="TextBox 38">
            <a:extLst>
              <a:ext uri="{FF2B5EF4-FFF2-40B4-BE49-F238E27FC236}">
                <a16:creationId xmlns:a16="http://schemas.microsoft.com/office/drawing/2014/main" id="{8531BDCA-23AA-1813-FFF0-1CB3F0B149DE}"/>
              </a:ext>
            </a:extLst>
          </p:cNvPr>
          <p:cNvSpPr txBox="1"/>
          <p:nvPr/>
        </p:nvSpPr>
        <p:spPr>
          <a:xfrm>
            <a:off x="9506043" y="4141950"/>
            <a:ext cx="1787303"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gradFill>
                  <a:gsLst>
                    <a:gs pos="0">
                      <a:srgbClr val="FFFFFF"/>
                    </a:gs>
                    <a:gs pos="74000">
                      <a:srgbClr val="FFFFFF"/>
                    </a:gs>
                  </a:gsLst>
                  <a:lin ang="10800000" scaled="1"/>
                </a:gradFill>
                <a:effectLst/>
                <a:uLnTx/>
                <a:uFillTx/>
                <a:latin typeface="Segoe UI Semibold"/>
                <a:ea typeface="+mn-ea"/>
                <a:cs typeface="Segoe UI" panose="020B0502040204020203" pitchFamily="34" charset="0"/>
              </a:rPr>
              <a:t>Used by &gt;90% </a:t>
            </a:r>
            <a:br>
              <a:rPr kumimoji="0" lang="en-US" sz="1800" b="0" i="0" u="none" strike="noStrike" kern="1200" cap="none" spc="0" normalizeH="0" baseline="0" noProof="0">
                <a:ln>
                  <a:noFill/>
                </a:ln>
                <a:gradFill>
                  <a:gsLst>
                    <a:gs pos="0">
                      <a:srgbClr val="FFFFFF"/>
                    </a:gs>
                    <a:gs pos="74000">
                      <a:srgbClr val="FFFFFF"/>
                    </a:gs>
                  </a:gsLst>
                  <a:lin ang="10800000" scaled="1"/>
                </a:gradFill>
                <a:effectLst/>
                <a:uLnTx/>
                <a:uFillTx/>
                <a:latin typeface="Segoe UI Semibold"/>
                <a:ea typeface="+mn-ea"/>
                <a:cs typeface="Segoe UI" panose="020B0502040204020203" pitchFamily="34" charset="0"/>
              </a:rPr>
            </a:br>
            <a:r>
              <a:rPr kumimoji="0" lang="en-US" sz="1800" b="0" i="0" u="none" strike="noStrike" kern="1200" cap="none" spc="0" normalizeH="0" baseline="0" noProof="0">
                <a:ln>
                  <a:noFill/>
                </a:ln>
                <a:gradFill>
                  <a:gsLst>
                    <a:gs pos="0">
                      <a:srgbClr val="FFFFFF"/>
                    </a:gs>
                    <a:gs pos="74000">
                      <a:srgbClr val="FFFFFF"/>
                    </a:gs>
                  </a:gsLst>
                  <a:lin ang="10800000" scaled="1"/>
                </a:gradFill>
                <a:effectLst/>
                <a:uLnTx/>
                <a:uFillTx/>
                <a:latin typeface="Segoe UI Semibold"/>
                <a:ea typeface="+mn-ea"/>
                <a:cs typeface="Segoe UI" panose="020B0502040204020203" pitchFamily="34" charset="0"/>
              </a:rPr>
              <a:t>of Fortune 100</a:t>
            </a:r>
          </a:p>
        </p:txBody>
      </p:sp>
      <p:sp>
        <p:nvSpPr>
          <p:cNvPr id="54" name="TextBox 53">
            <a:extLst>
              <a:ext uri="{FF2B5EF4-FFF2-40B4-BE49-F238E27FC236}">
                <a16:creationId xmlns:a16="http://schemas.microsoft.com/office/drawing/2014/main" id="{F5BEBF34-4EC4-370B-5932-F368CA72EB4A}"/>
              </a:ext>
            </a:extLst>
          </p:cNvPr>
          <p:cNvSpPr txBox="1"/>
          <p:nvPr/>
        </p:nvSpPr>
        <p:spPr>
          <a:xfrm>
            <a:off x="5291855" y="4141950"/>
            <a:ext cx="1354638"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gradFill>
                  <a:gsLst>
                    <a:gs pos="0">
                      <a:srgbClr val="FFFFFF"/>
                    </a:gs>
                    <a:gs pos="74000">
                      <a:srgbClr val="FFFFFF"/>
                    </a:gs>
                  </a:gsLst>
                  <a:lin ang="10800000" scaled="1"/>
                </a:gradFill>
                <a:effectLst/>
                <a:uLnTx/>
                <a:uFillTx/>
                <a:latin typeface="Segoe UI Semibold"/>
                <a:ea typeface="+mn-ea"/>
                <a:cs typeface="Segoe UI" panose="020B0502040204020203" pitchFamily="34" charset="0"/>
              </a:rPr>
              <a:t>Secure  DevSecOps</a:t>
            </a:r>
          </a:p>
        </p:txBody>
      </p:sp>
      <p:sp>
        <p:nvSpPr>
          <p:cNvPr id="49" name="TextBox 48">
            <a:extLst>
              <a:ext uri="{FF2B5EF4-FFF2-40B4-BE49-F238E27FC236}">
                <a16:creationId xmlns:a16="http://schemas.microsoft.com/office/drawing/2014/main" id="{5848AD16-04F5-DB17-270C-6D0E7A2785D8}"/>
              </a:ext>
            </a:extLst>
          </p:cNvPr>
          <p:cNvSpPr txBox="1"/>
          <p:nvPr/>
        </p:nvSpPr>
        <p:spPr>
          <a:xfrm>
            <a:off x="2930018" y="4141950"/>
            <a:ext cx="2014597"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gradFill>
                  <a:gsLst>
                    <a:gs pos="0">
                      <a:srgbClr val="FFFFFF"/>
                    </a:gs>
                    <a:gs pos="74000">
                      <a:srgbClr val="FFFFFF"/>
                    </a:gs>
                  </a:gsLst>
                  <a:lin ang="10800000" scaled="1"/>
                </a:gradFill>
                <a:effectLst/>
                <a:uLnTx/>
                <a:uFillTx/>
                <a:latin typeface="Segoe UI Semibold"/>
                <a:ea typeface="+mn-ea"/>
                <a:cs typeface="Segoe UI" panose="020B0502040204020203" pitchFamily="34" charset="0"/>
              </a:rPr>
              <a:t>Automate entire workflows</a:t>
            </a:r>
          </a:p>
        </p:txBody>
      </p:sp>
      <p:sp>
        <p:nvSpPr>
          <p:cNvPr id="44" name="TextBox 43">
            <a:extLst>
              <a:ext uri="{FF2B5EF4-FFF2-40B4-BE49-F238E27FC236}">
                <a16:creationId xmlns:a16="http://schemas.microsoft.com/office/drawing/2014/main" id="{238254D2-2E87-8A10-C9D4-06602E4802CA}"/>
              </a:ext>
            </a:extLst>
          </p:cNvPr>
          <p:cNvSpPr txBox="1"/>
          <p:nvPr/>
        </p:nvSpPr>
        <p:spPr>
          <a:xfrm>
            <a:off x="931338" y="4141950"/>
            <a:ext cx="1605545"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gradFill>
                  <a:gsLst>
                    <a:gs pos="0">
                      <a:srgbClr val="FFFFFF"/>
                    </a:gs>
                    <a:gs pos="74000">
                      <a:srgbClr val="FFFFFF"/>
                    </a:gs>
                  </a:gsLst>
                  <a:lin ang="10800000" scaled="1"/>
                </a:gradFill>
                <a:effectLst/>
                <a:uLnTx/>
                <a:uFillTx/>
                <a:latin typeface="Segoe UI Semibold"/>
                <a:ea typeface="+mn-ea"/>
                <a:cs typeface="Segoe UI" panose="020B0502040204020203" pitchFamily="34" charset="0"/>
              </a:rPr>
              <a:t>Redefine collaboration</a:t>
            </a:r>
          </a:p>
        </p:txBody>
      </p:sp>
      <p:sp>
        <p:nvSpPr>
          <p:cNvPr id="59" name="TextBox 58">
            <a:extLst>
              <a:ext uri="{FF2B5EF4-FFF2-40B4-BE49-F238E27FC236}">
                <a16:creationId xmlns:a16="http://schemas.microsoft.com/office/drawing/2014/main" id="{8C2CFBBF-2E3D-0B3A-9300-F27060C1E1EA}"/>
              </a:ext>
            </a:extLst>
          </p:cNvPr>
          <p:cNvSpPr txBox="1"/>
          <p:nvPr/>
        </p:nvSpPr>
        <p:spPr>
          <a:xfrm>
            <a:off x="6993732" y="4141950"/>
            <a:ext cx="2165074"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gradFill>
                  <a:gsLst>
                    <a:gs pos="0">
                      <a:srgbClr val="FFFFFF"/>
                    </a:gs>
                    <a:gs pos="74000">
                      <a:srgbClr val="FFFFFF"/>
                    </a:gs>
                  </a:gsLst>
                  <a:lin ang="10800000" scaled="1"/>
                </a:gradFill>
                <a:effectLst/>
                <a:uLnTx/>
                <a:uFillTx/>
                <a:latin typeface="Segoe UI Semibold"/>
                <a:ea typeface="+mn-ea"/>
                <a:cs typeface="Segoe UI" panose="020B0502040204020203" pitchFamily="34" charset="0"/>
              </a:rPr>
              <a:t>Loved by </a:t>
            </a:r>
            <a:br>
              <a:rPr kumimoji="0" lang="en-US" sz="1800" b="0" i="0" u="none" strike="noStrike" kern="1200" cap="none" spc="0" normalizeH="0" baseline="0" noProof="0">
                <a:ln>
                  <a:noFill/>
                </a:ln>
                <a:gradFill>
                  <a:gsLst>
                    <a:gs pos="0">
                      <a:srgbClr val="FFFFFF"/>
                    </a:gs>
                    <a:gs pos="74000">
                      <a:srgbClr val="FFFFFF"/>
                    </a:gs>
                  </a:gsLst>
                  <a:lin ang="10800000" scaled="1"/>
                </a:gradFill>
                <a:effectLst/>
                <a:uLnTx/>
                <a:uFillTx/>
                <a:latin typeface="Segoe UI Semibold"/>
                <a:ea typeface="+mn-ea"/>
                <a:cs typeface="Segoe UI" panose="020B0502040204020203" pitchFamily="34" charset="0"/>
              </a:rPr>
            </a:br>
            <a:r>
              <a:rPr kumimoji="0" lang="en-US" sz="1800" b="0" i="0" u="none" strike="noStrike" kern="1200" cap="none" spc="0" normalizeH="0" baseline="0" noProof="0">
                <a:ln>
                  <a:noFill/>
                </a:ln>
                <a:gradFill>
                  <a:gsLst>
                    <a:gs pos="0">
                      <a:srgbClr val="FFFFFF"/>
                    </a:gs>
                    <a:gs pos="74000">
                      <a:srgbClr val="FFFFFF"/>
                    </a:gs>
                  </a:gsLst>
                  <a:lin ang="10800000" scaled="1"/>
                </a:gradFill>
                <a:effectLst/>
                <a:uLnTx/>
                <a:uFillTx/>
                <a:latin typeface="Segoe UI Semibold"/>
                <a:ea typeface="+mn-ea"/>
                <a:cs typeface="Segoe UI" panose="020B0502040204020203" pitchFamily="34" charset="0"/>
              </a:rPr>
              <a:t>100M+ developers</a:t>
            </a:r>
          </a:p>
        </p:txBody>
      </p:sp>
      <p:cxnSp>
        <p:nvCxnSpPr>
          <p:cNvPr id="8" name="Straight Connector 7">
            <a:extLst>
              <a:ext uri="{FF2B5EF4-FFF2-40B4-BE49-F238E27FC236}">
                <a16:creationId xmlns:a16="http://schemas.microsoft.com/office/drawing/2014/main" id="{5F00569C-20F5-DE77-77E0-D09239691B64}"/>
              </a:ext>
              <a:ext uri="{C183D7F6-B498-43B3-948B-1728B52AA6E4}">
                <adec:decorative xmlns:adec="http://schemas.microsoft.com/office/drawing/2017/decorative" val="1"/>
              </a:ext>
            </a:extLst>
          </p:cNvPr>
          <p:cNvCxnSpPr>
            <a:cxnSpLocks/>
          </p:cNvCxnSpPr>
          <p:nvPr/>
        </p:nvCxnSpPr>
        <p:spPr>
          <a:xfrm>
            <a:off x="2774326" y="3898654"/>
            <a:ext cx="0" cy="1132923"/>
          </a:xfrm>
          <a:prstGeom prst="line">
            <a:avLst/>
          </a:prstGeom>
          <a:ln w="15875">
            <a:gradFill>
              <a:gsLst>
                <a:gs pos="0">
                  <a:srgbClr val="000000"/>
                </a:gs>
                <a:gs pos="56000">
                  <a:schemeClr val="bg1">
                    <a:lumMod val="75000"/>
                    <a:lumOff val="25000"/>
                  </a:schemeClr>
                </a:gs>
                <a:gs pos="100000">
                  <a:srgbClr val="000000"/>
                </a:gs>
              </a:gsLst>
              <a:lin ang="5400000" scaled="1"/>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8CF23D6-E021-FD78-CF06-3CBB4A185012}"/>
              </a:ext>
              <a:ext uri="{C183D7F6-B498-43B3-948B-1728B52AA6E4}">
                <adec:decorative xmlns:adec="http://schemas.microsoft.com/office/drawing/2017/decorative" val="1"/>
              </a:ext>
            </a:extLst>
          </p:cNvPr>
          <p:cNvCxnSpPr>
            <a:cxnSpLocks/>
          </p:cNvCxnSpPr>
          <p:nvPr/>
        </p:nvCxnSpPr>
        <p:spPr>
          <a:xfrm>
            <a:off x="5100307" y="3898654"/>
            <a:ext cx="0" cy="1132923"/>
          </a:xfrm>
          <a:prstGeom prst="line">
            <a:avLst/>
          </a:prstGeom>
          <a:ln w="15875">
            <a:gradFill>
              <a:gsLst>
                <a:gs pos="0">
                  <a:srgbClr val="000000"/>
                </a:gs>
                <a:gs pos="56000">
                  <a:schemeClr val="bg1">
                    <a:lumMod val="75000"/>
                    <a:lumOff val="25000"/>
                  </a:schemeClr>
                </a:gs>
                <a:gs pos="100000">
                  <a:srgbClr val="000000"/>
                </a:gs>
              </a:gsLst>
              <a:lin ang="5400000" scaled="1"/>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60153AED-55F8-A25A-4718-DFA6243DE471}"/>
              </a:ext>
              <a:ext uri="{C183D7F6-B498-43B3-948B-1728B52AA6E4}">
                <adec:decorative xmlns:adec="http://schemas.microsoft.com/office/drawing/2017/decorative" val="1"/>
              </a:ext>
            </a:extLst>
          </p:cNvPr>
          <p:cNvCxnSpPr>
            <a:cxnSpLocks/>
          </p:cNvCxnSpPr>
          <p:nvPr/>
        </p:nvCxnSpPr>
        <p:spPr>
          <a:xfrm>
            <a:off x="6855968" y="3898654"/>
            <a:ext cx="0" cy="1132923"/>
          </a:xfrm>
          <a:prstGeom prst="line">
            <a:avLst/>
          </a:prstGeom>
          <a:ln w="15875">
            <a:gradFill>
              <a:gsLst>
                <a:gs pos="0">
                  <a:srgbClr val="000000"/>
                </a:gs>
                <a:gs pos="56000">
                  <a:schemeClr val="bg1">
                    <a:lumMod val="75000"/>
                    <a:lumOff val="25000"/>
                  </a:schemeClr>
                </a:gs>
                <a:gs pos="100000">
                  <a:srgbClr val="000000"/>
                </a:gs>
              </a:gsLst>
              <a:lin ang="5400000" scaled="1"/>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255066BD-8E2D-B60A-84F4-BC9EF911C7CD}"/>
              </a:ext>
              <a:ext uri="{C183D7F6-B498-43B3-948B-1728B52AA6E4}">
                <adec:decorative xmlns:adec="http://schemas.microsoft.com/office/drawing/2017/decorative" val="1"/>
              </a:ext>
            </a:extLst>
          </p:cNvPr>
          <p:cNvCxnSpPr>
            <a:cxnSpLocks/>
          </p:cNvCxnSpPr>
          <p:nvPr/>
        </p:nvCxnSpPr>
        <p:spPr>
          <a:xfrm>
            <a:off x="9344378" y="3898654"/>
            <a:ext cx="0" cy="1132923"/>
          </a:xfrm>
          <a:prstGeom prst="line">
            <a:avLst/>
          </a:prstGeom>
          <a:ln w="15875">
            <a:gradFill>
              <a:gsLst>
                <a:gs pos="0">
                  <a:srgbClr val="000000"/>
                </a:gs>
                <a:gs pos="56000">
                  <a:schemeClr val="bg1">
                    <a:lumMod val="75000"/>
                    <a:lumOff val="25000"/>
                  </a:schemeClr>
                </a:gs>
                <a:gs pos="100000">
                  <a:srgbClr val="000000"/>
                </a:gs>
              </a:gsLst>
              <a:lin ang="5400000" scaled="1"/>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055857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par>
                                <p:cTn id="8" presetID="42" presetClass="path" presetSubtype="0" decel="100000" fill="hold" grpId="1" nodeType="withEffect">
                                  <p:stCondLst>
                                    <p:cond delay="0"/>
                                  </p:stCondLst>
                                  <p:childTnLst>
                                    <p:animMotion origin="layout" path="M 0 1.85185E-6 L 0 0.01967 " pathEditMode="relative" rAng="0" ptsTypes="AA">
                                      <p:cBhvr>
                                        <p:cTn id="9" dur="500" spd="-100000" fill="hold"/>
                                        <p:tgtEl>
                                          <p:spTgt spid="31"/>
                                        </p:tgtEl>
                                        <p:attrNameLst>
                                          <p:attrName>ppt_x</p:attrName>
                                          <p:attrName>ppt_y</p:attrName>
                                        </p:attrNameLst>
                                      </p:cBhvr>
                                      <p:rCtr x="0" y="972"/>
                                    </p:animMotion>
                                  </p:childTnLst>
                                </p:cTn>
                              </p:par>
                              <p:par>
                                <p:cTn id="10" presetID="10" presetClass="entr" presetSubtype="0" fill="hold" grpId="0" nodeType="withEffect">
                                  <p:stCondLst>
                                    <p:cond delay="10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42" presetClass="path" presetSubtype="0" decel="100000" fill="hold" grpId="1" nodeType="withEffect">
                                  <p:stCondLst>
                                    <p:cond delay="100"/>
                                  </p:stCondLst>
                                  <p:childTnLst>
                                    <p:animMotion origin="layout" path="M 0 4.44444E-6 L 0 0.01967 " pathEditMode="relative" rAng="0" ptsTypes="AA">
                                      <p:cBhvr>
                                        <p:cTn id="14" dur="500" spd="-100000" fill="hold"/>
                                        <p:tgtEl>
                                          <p:spTgt spid="6"/>
                                        </p:tgtEl>
                                        <p:attrNameLst>
                                          <p:attrName>ppt_x</p:attrName>
                                          <p:attrName>ppt_y</p:attrName>
                                        </p:attrNameLst>
                                      </p:cBhvr>
                                      <p:rCtr x="0" y="972"/>
                                    </p:animMotion>
                                  </p:childTnLst>
                                </p:cTn>
                              </p:par>
                              <p:par>
                                <p:cTn id="15" presetID="10" presetClass="entr" presetSubtype="0" fill="hold" grpId="0" nodeType="withEffect">
                                  <p:stCondLst>
                                    <p:cond delay="200"/>
                                  </p:stCondLst>
                                  <p:childTnLst>
                                    <p:set>
                                      <p:cBhvr>
                                        <p:cTn id="16" dur="1" fill="hold">
                                          <p:stCondLst>
                                            <p:cond delay="0"/>
                                          </p:stCondLst>
                                        </p:cTn>
                                        <p:tgtEl>
                                          <p:spTgt spid="44"/>
                                        </p:tgtEl>
                                        <p:attrNameLst>
                                          <p:attrName>style.visibility</p:attrName>
                                        </p:attrNameLst>
                                      </p:cBhvr>
                                      <p:to>
                                        <p:strVal val="visible"/>
                                      </p:to>
                                    </p:set>
                                    <p:animEffect transition="in" filter="fade">
                                      <p:cBhvr>
                                        <p:cTn id="17" dur="500"/>
                                        <p:tgtEl>
                                          <p:spTgt spid="44"/>
                                        </p:tgtEl>
                                      </p:cBhvr>
                                    </p:animEffect>
                                  </p:childTnLst>
                                </p:cTn>
                              </p:par>
                              <p:par>
                                <p:cTn id="18" presetID="42" presetClass="path" presetSubtype="0" decel="100000" fill="hold" grpId="1" nodeType="withEffect">
                                  <p:stCondLst>
                                    <p:cond delay="200"/>
                                  </p:stCondLst>
                                  <p:childTnLst>
                                    <p:animMotion origin="layout" path="M 2.5E-6 4.07407E-6 L 2.5E-6 0.01967 " pathEditMode="relative" rAng="0" ptsTypes="AA">
                                      <p:cBhvr>
                                        <p:cTn id="19" dur="500" spd="-100000" fill="hold"/>
                                        <p:tgtEl>
                                          <p:spTgt spid="44"/>
                                        </p:tgtEl>
                                        <p:attrNameLst>
                                          <p:attrName>ppt_x</p:attrName>
                                          <p:attrName>ppt_y</p:attrName>
                                        </p:attrNameLst>
                                      </p:cBhvr>
                                      <p:rCtr x="0" y="972"/>
                                    </p:animMotion>
                                  </p:childTnLst>
                                </p:cTn>
                              </p:par>
                              <p:par>
                                <p:cTn id="20" presetID="10" presetClass="entr" presetSubtype="0" fill="hold" grpId="0" nodeType="withEffect">
                                  <p:stCondLst>
                                    <p:cond delay="300"/>
                                  </p:stCondLst>
                                  <p:childTnLst>
                                    <p:set>
                                      <p:cBhvr>
                                        <p:cTn id="21" dur="1" fill="hold">
                                          <p:stCondLst>
                                            <p:cond delay="0"/>
                                          </p:stCondLst>
                                        </p:cTn>
                                        <p:tgtEl>
                                          <p:spTgt spid="49"/>
                                        </p:tgtEl>
                                        <p:attrNameLst>
                                          <p:attrName>style.visibility</p:attrName>
                                        </p:attrNameLst>
                                      </p:cBhvr>
                                      <p:to>
                                        <p:strVal val="visible"/>
                                      </p:to>
                                    </p:set>
                                    <p:animEffect transition="in" filter="fade">
                                      <p:cBhvr>
                                        <p:cTn id="22" dur="500"/>
                                        <p:tgtEl>
                                          <p:spTgt spid="49"/>
                                        </p:tgtEl>
                                      </p:cBhvr>
                                    </p:animEffect>
                                  </p:childTnLst>
                                </p:cTn>
                              </p:par>
                              <p:par>
                                <p:cTn id="23" presetID="42" presetClass="path" presetSubtype="0" decel="100000" fill="hold" grpId="1" nodeType="withEffect">
                                  <p:stCondLst>
                                    <p:cond delay="300"/>
                                  </p:stCondLst>
                                  <p:childTnLst>
                                    <p:animMotion origin="layout" path="M 3.33333E-6 4.07407E-6 L 3.33333E-6 0.01967 " pathEditMode="relative" rAng="0" ptsTypes="AA">
                                      <p:cBhvr>
                                        <p:cTn id="24" dur="500" spd="-100000" fill="hold"/>
                                        <p:tgtEl>
                                          <p:spTgt spid="49"/>
                                        </p:tgtEl>
                                        <p:attrNameLst>
                                          <p:attrName>ppt_x</p:attrName>
                                          <p:attrName>ppt_y</p:attrName>
                                        </p:attrNameLst>
                                      </p:cBhvr>
                                      <p:rCtr x="0" y="972"/>
                                    </p:animMotion>
                                  </p:childTnLst>
                                </p:cTn>
                              </p:par>
                              <p:par>
                                <p:cTn id="25" presetID="10" presetClass="entr" presetSubtype="0" fill="hold" grpId="0" nodeType="withEffect">
                                  <p:stCondLst>
                                    <p:cond delay="400"/>
                                  </p:stCondLst>
                                  <p:childTnLst>
                                    <p:set>
                                      <p:cBhvr>
                                        <p:cTn id="26" dur="1" fill="hold">
                                          <p:stCondLst>
                                            <p:cond delay="0"/>
                                          </p:stCondLst>
                                        </p:cTn>
                                        <p:tgtEl>
                                          <p:spTgt spid="54"/>
                                        </p:tgtEl>
                                        <p:attrNameLst>
                                          <p:attrName>style.visibility</p:attrName>
                                        </p:attrNameLst>
                                      </p:cBhvr>
                                      <p:to>
                                        <p:strVal val="visible"/>
                                      </p:to>
                                    </p:set>
                                    <p:animEffect transition="in" filter="fade">
                                      <p:cBhvr>
                                        <p:cTn id="27" dur="500"/>
                                        <p:tgtEl>
                                          <p:spTgt spid="54"/>
                                        </p:tgtEl>
                                      </p:cBhvr>
                                    </p:animEffect>
                                  </p:childTnLst>
                                </p:cTn>
                              </p:par>
                              <p:par>
                                <p:cTn id="28" presetID="42" presetClass="path" presetSubtype="0" decel="100000" fill="hold" grpId="1" nodeType="withEffect">
                                  <p:stCondLst>
                                    <p:cond delay="400"/>
                                  </p:stCondLst>
                                  <p:childTnLst>
                                    <p:animMotion origin="layout" path="M -3.33333E-6 4.07407E-6 L -3.33333E-6 0.01967 " pathEditMode="relative" rAng="0" ptsTypes="AA">
                                      <p:cBhvr>
                                        <p:cTn id="29" dur="500" spd="-100000" fill="hold"/>
                                        <p:tgtEl>
                                          <p:spTgt spid="54"/>
                                        </p:tgtEl>
                                        <p:attrNameLst>
                                          <p:attrName>ppt_x</p:attrName>
                                          <p:attrName>ppt_y</p:attrName>
                                        </p:attrNameLst>
                                      </p:cBhvr>
                                      <p:rCtr x="0" y="972"/>
                                    </p:animMotion>
                                  </p:childTnLst>
                                </p:cTn>
                              </p:par>
                              <p:par>
                                <p:cTn id="30" presetID="10" presetClass="entr" presetSubtype="0" fill="hold" grpId="0" nodeType="withEffect">
                                  <p:stCondLst>
                                    <p:cond delay="500"/>
                                  </p:stCondLst>
                                  <p:childTnLst>
                                    <p:set>
                                      <p:cBhvr>
                                        <p:cTn id="31" dur="1" fill="hold">
                                          <p:stCondLst>
                                            <p:cond delay="0"/>
                                          </p:stCondLst>
                                        </p:cTn>
                                        <p:tgtEl>
                                          <p:spTgt spid="59"/>
                                        </p:tgtEl>
                                        <p:attrNameLst>
                                          <p:attrName>style.visibility</p:attrName>
                                        </p:attrNameLst>
                                      </p:cBhvr>
                                      <p:to>
                                        <p:strVal val="visible"/>
                                      </p:to>
                                    </p:set>
                                    <p:animEffect transition="in" filter="fade">
                                      <p:cBhvr>
                                        <p:cTn id="32" dur="500"/>
                                        <p:tgtEl>
                                          <p:spTgt spid="59"/>
                                        </p:tgtEl>
                                      </p:cBhvr>
                                    </p:animEffect>
                                  </p:childTnLst>
                                </p:cTn>
                              </p:par>
                              <p:par>
                                <p:cTn id="33" presetID="42" presetClass="path" presetSubtype="0" decel="100000" fill="hold" grpId="1" nodeType="withEffect">
                                  <p:stCondLst>
                                    <p:cond delay="500"/>
                                  </p:stCondLst>
                                  <p:childTnLst>
                                    <p:animMotion origin="layout" path="M 2.08333E-7 4.07407E-6 L 2.08333E-7 0.01967 " pathEditMode="relative" rAng="0" ptsTypes="AA">
                                      <p:cBhvr>
                                        <p:cTn id="34" dur="500" spd="-100000" fill="hold"/>
                                        <p:tgtEl>
                                          <p:spTgt spid="59"/>
                                        </p:tgtEl>
                                        <p:attrNameLst>
                                          <p:attrName>ppt_x</p:attrName>
                                          <p:attrName>ppt_y</p:attrName>
                                        </p:attrNameLst>
                                      </p:cBhvr>
                                      <p:rCtr x="0" y="972"/>
                                    </p:animMotion>
                                  </p:childTnLst>
                                </p:cTn>
                              </p:par>
                              <p:par>
                                <p:cTn id="35" presetID="10" presetClass="entr" presetSubtype="0" fill="hold" grpId="0" nodeType="withEffect">
                                  <p:stCondLst>
                                    <p:cond delay="600"/>
                                  </p:stCondLst>
                                  <p:childTnLst>
                                    <p:set>
                                      <p:cBhvr>
                                        <p:cTn id="36" dur="1" fill="hold">
                                          <p:stCondLst>
                                            <p:cond delay="0"/>
                                          </p:stCondLst>
                                        </p:cTn>
                                        <p:tgtEl>
                                          <p:spTgt spid="39"/>
                                        </p:tgtEl>
                                        <p:attrNameLst>
                                          <p:attrName>style.visibility</p:attrName>
                                        </p:attrNameLst>
                                      </p:cBhvr>
                                      <p:to>
                                        <p:strVal val="visible"/>
                                      </p:to>
                                    </p:set>
                                    <p:animEffect transition="in" filter="fade">
                                      <p:cBhvr>
                                        <p:cTn id="37" dur="500"/>
                                        <p:tgtEl>
                                          <p:spTgt spid="39"/>
                                        </p:tgtEl>
                                      </p:cBhvr>
                                    </p:animEffect>
                                  </p:childTnLst>
                                </p:cTn>
                              </p:par>
                              <p:par>
                                <p:cTn id="38" presetID="42" presetClass="path" presetSubtype="0" decel="100000" fill="hold" grpId="1" nodeType="withEffect">
                                  <p:stCondLst>
                                    <p:cond delay="600"/>
                                  </p:stCondLst>
                                  <p:childTnLst>
                                    <p:animMotion origin="layout" path="M -4.79167E-6 4.07407E-6 L -4.79167E-6 0.01967 " pathEditMode="relative" rAng="0" ptsTypes="AA">
                                      <p:cBhvr>
                                        <p:cTn id="39" dur="500" spd="-100000" fill="hold"/>
                                        <p:tgtEl>
                                          <p:spTgt spid="39"/>
                                        </p:tgtEl>
                                        <p:attrNameLst>
                                          <p:attrName>ppt_x</p:attrName>
                                          <p:attrName>ppt_y</p:attrName>
                                        </p:attrNameLst>
                                      </p:cBhvr>
                                      <p:rCtr x="0" y="972"/>
                                    </p:animMotion>
                                  </p:childTnLst>
                                </p:cTn>
                              </p:par>
                              <p:par>
                                <p:cTn id="40" presetID="10" presetClass="entr" presetSubtype="0" fill="hold" nodeType="withEffect">
                                  <p:stCondLst>
                                    <p:cond delay="600"/>
                                  </p:stCondLst>
                                  <p:childTnLst>
                                    <p:set>
                                      <p:cBhvr>
                                        <p:cTn id="41" dur="1" fill="hold">
                                          <p:stCondLst>
                                            <p:cond delay="0"/>
                                          </p:stCondLst>
                                        </p:cTn>
                                        <p:tgtEl>
                                          <p:spTgt spid="8"/>
                                        </p:tgtEl>
                                        <p:attrNameLst>
                                          <p:attrName>style.visibility</p:attrName>
                                        </p:attrNameLst>
                                      </p:cBhvr>
                                      <p:to>
                                        <p:strVal val="visible"/>
                                      </p:to>
                                    </p:set>
                                    <p:animEffect transition="in" filter="fade">
                                      <p:cBhvr>
                                        <p:cTn id="42" dur="500"/>
                                        <p:tgtEl>
                                          <p:spTgt spid="8"/>
                                        </p:tgtEl>
                                      </p:cBhvr>
                                    </p:animEffect>
                                  </p:childTnLst>
                                </p:cTn>
                              </p:par>
                              <p:par>
                                <p:cTn id="43" presetID="10" presetClass="entr" presetSubtype="0" fill="hold" nodeType="withEffect">
                                  <p:stCondLst>
                                    <p:cond delay="600"/>
                                  </p:stCondLst>
                                  <p:childTnLst>
                                    <p:set>
                                      <p:cBhvr>
                                        <p:cTn id="44" dur="1" fill="hold">
                                          <p:stCondLst>
                                            <p:cond delay="0"/>
                                          </p:stCondLst>
                                        </p:cTn>
                                        <p:tgtEl>
                                          <p:spTgt spid="9"/>
                                        </p:tgtEl>
                                        <p:attrNameLst>
                                          <p:attrName>style.visibility</p:attrName>
                                        </p:attrNameLst>
                                      </p:cBhvr>
                                      <p:to>
                                        <p:strVal val="visible"/>
                                      </p:to>
                                    </p:set>
                                    <p:animEffect transition="in" filter="fade">
                                      <p:cBhvr>
                                        <p:cTn id="45" dur="500"/>
                                        <p:tgtEl>
                                          <p:spTgt spid="9"/>
                                        </p:tgtEl>
                                      </p:cBhvr>
                                    </p:animEffect>
                                  </p:childTnLst>
                                </p:cTn>
                              </p:par>
                              <p:par>
                                <p:cTn id="46" presetID="10" presetClass="entr" presetSubtype="0" fill="hold" nodeType="withEffect">
                                  <p:stCondLst>
                                    <p:cond delay="600"/>
                                  </p:stCondLst>
                                  <p:childTnLst>
                                    <p:set>
                                      <p:cBhvr>
                                        <p:cTn id="47" dur="1" fill="hold">
                                          <p:stCondLst>
                                            <p:cond delay="0"/>
                                          </p:stCondLst>
                                        </p:cTn>
                                        <p:tgtEl>
                                          <p:spTgt spid="10"/>
                                        </p:tgtEl>
                                        <p:attrNameLst>
                                          <p:attrName>style.visibility</p:attrName>
                                        </p:attrNameLst>
                                      </p:cBhvr>
                                      <p:to>
                                        <p:strVal val="visible"/>
                                      </p:to>
                                    </p:set>
                                    <p:animEffect transition="in" filter="fade">
                                      <p:cBhvr>
                                        <p:cTn id="48" dur="500"/>
                                        <p:tgtEl>
                                          <p:spTgt spid="10"/>
                                        </p:tgtEl>
                                      </p:cBhvr>
                                    </p:animEffect>
                                  </p:childTnLst>
                                </p:cTn>
                              </p:par>
                              <p:par>
                                <p:cTn id="49" presetID="10" presetClass="entr" presetSubtype="0" fill="hold" nodeType="withEffect">
                                  <p:stCondLst>
                                    <p:cond delay="600"/>
                                  </p:stCondLst>
                                  <p:childTnLst>
                                    <p:set>
                                      <p:cBhvr>
                                        <p:cTn id="50" dur="1" fill="hold">
                                          <p:stCondLst>
                                            <p:cond delay="0"/>
                                          </p:stCondLst>
                                        </p:cTn>
                                        <p:tgtEl>
                                          <p:spTgt spid="11"/>
                                        </p:tgtEl>
                                        <p:attrNameLst>
                                          <p:attrName>style.visibility</p:attrName>
                                        </p:attrNameLst>
                                      </p:cBhvr>
                                      <p:to>
                                        <p:strVal val="visible"/>
                                      </p:to>
                                    </p:set>
                                    <p:animEffect transition="in" filter="fade">
                                      <p:cBhvr>
                                        <p:cTn id="5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1" grpId="1"/>
      <p:bldP spid="6" grpId="0"/>
      <p:bldP spid="6" grpId="1"/>
      <p:bldP spid="39" grpId="0"/>
      <p:bldP spid="39" grpId="1"/>
      <p:bldP spid="54" grpId="0"/>
      <p:bldP spid="54" grpId="1"/>
      <p:bldP spid="49" grpId="0"/>
      <p:bldP spid="49" grpId="1"/>
      <p:bldP spid="44" grpId="0"/>
      <p:bldP spid="44" grpId="1"/>
      <p:bldP spid="59" grpId="0"/>
      <p:bldP spid="59"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A8E1A9D-3420-9653-B48C-A6F87779F7FF}"/>
              </a:ext>
            </a:extLst>
          </p:cNvPr>
          <p:cNvSpPr>
            <a:spLocks noGrp="1"/>
          </p:cNvSpPr>
          <p:nvPr>
            <p:ph type="title" idx="4294967295"/>
          </p:nvPr>
        </p:nvSpPr>
        <p:spPr>
          <a:xfrm>
            <a:off x="588263" y="-553998"/>
            <a:ext cx="11018520" cy="553998"/>
          </a:xfrm>
        </p:spPr>
        <p:txBody>
          <a:bodyPr vert="horz" wrap="square" lIns="0" tIns="0" rIns="0" bIns="0" rtlCol="0" anchor="b">
            <a:spAutoFit/>
          </a:bodyPr>
          <a:lstStyle/>
          <a:p>
            <a:r>
              <a:rPr lang="en-US"/>
              <a:t>GitHub Copilot</a:t>
            </a:r>
          </a:p>
        </p:txBody>
      </p:sp>
      <p:sp>
        <p:nvSpPr>
          <p:cNvPr id="9" name="Rectangle 8">
            <a:extLst>
              <a:ext uri="{FF2B5EF4-FFF2-40B4-BE49-F238E27FC236}">
                <a16:creationId xmlns:a16="http://schemas.microsoft.com/office/drawing/2014/main" id="{672643D4-0180-5B88-4BBC-6DA3536CAE7B}"/>
              </a:ext>
              <a:ext uri="{C183D7F6-B498-43B3-948B-1728B52AA6E4}">
                <adec:decorative xmlns:adec="http://schemas.microsoft.com/office/drawing/2017/decorative" val="1"/>
              </a:ext>
            </a:extLst>
          </p:cNvPr>
          <p:cNvSpPr/>
          <p:nvPr/>
        </p:nvSpPr>
        <p:spPr bwMode="auto">
          <a:xfrm>
            <a:off x="581023" y="3195844"/>
            <a:ext cx="5381628" cy="3082509"/>
          </a:xfrm>
          <a:prstGeom prst="rect">
            <a:avLst/>
          </a:prstGeom>
          <a:solidFill>
            <a:srgbClr val="000000"/>
          </a:solidFill>
          <a:ln>
            <a:noFill/>
            <a:headEnd type="none" w="med" len="med"/>
            <a:tailEnd type="none" w="med" len="med"/>
          </a:ln>
          <a:effectLst>
            <a:outerShdw blurRad="88900" dist="38100" dir="2700000" sx="101000" sy="101000" algn="ctr" rotWithShape="0">
              <a:srgbClr val="000000">
                <a:alpha val="15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146304" rIns="365760" bIns="146304" numCol="1" spcCol="0" rtlCol="0" fromWordArt="0" anchor="ctr" anchorCtr="0" forceAA="0" compatLnSpc="1">
            <a:prstTxWarp prst="textNoShape">
              <a:avLst/>
            </a:prstTxWarp>
            <a:noAutofit/>
          </a:bodyPr>
          <a:lstStyle/>
          <a:p>
            <a:pPr marL="160338" marR="0" lvl="0" indent="-160338" algn="l" defTabSz="914139"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err="1">
              <a:ln>
                <a:noFill/>
              </a:ln>
              <a:solidFill>
                <a:srgbClr val="FFFFFF"/>
              </a:solidFill>
              <a:effectLst/>
              <a:uLnTx/>
              <a:uFillTx/>
              <a:latin typeface="Segoe UI Semibold"/>
              <a:ea typeface="+mn-ea"/>
              <a:cs typeface="Segoe UI Semibold" panose="020B0702040204020203" pitchFamily="34" charset="0"/>
            </a:endParaRPr>
          </a:p>
        </p:txBody>
      </p:sp>
      <p:sp>
        <p:nvSpPr>
          <p:cNvPr id="5" name="Rectangle: Rounded Corners 4">
            <a:extLst>
              <a:ext uri="{FF2B5EF4-FFF2-40B4-BE49-F238E27FC236}">
                <a16:creationId xmlns:a16="http://schemas.microsoft.com/office/drawing/2014/main" id="{3D8345A7-8E5F-85CD-274E-F453B13B0AFA}"/>
              </a:ext>
            </a:extLst>
          </p:cNvPr>
          <p:cNvSpPr/>
          <p:nvPr/>
        </p:nvSpPr>
        <p:spPr bwMode="auto">
          <a:xfrm>
            <a:off x="2791522" y="1554164"/>
            <a:ext cx="6608956" cy="830318"/>
          </a:xfrm>
          <a:prstGeom prst="roundRect">
            <a:avLst>
              <a:gd name="adj" fmla="val 0"/>
            </a:avLst>
          </a:prstGeom>
          <a:solidFill>
            <a:schemeClr val="bg1"/>
          </a:solidFill>
          <a:ln>
            <a:noFill/>
            <a:headEnd type="none" w="med" len="med"/>
            <a:tailEnd type="none" w="med" len="med"/>
          </a:ln>
          <a:effectLst>
            <a:outerShdw blurRad="88900" dist="38100" dir="2700000" sx="101000" sy="101000" algn="ctr" rotWithShape="0">
              <a:srgbClr val="000000">
                <a:alpha val="15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146304" rIns="365760" bIns="146304" numCol="1" spcCol="0" rtlCol="0" fromWordArt="0" anchor="ctr" anchorCtr="0" forceAA="0" compatLnSpc="1">
            <a:prstTxWarp prst="textNoShape">
              <a:avLst/>
            </a:prstTxWarp>
            <a:noAutofit/>
          </a:bodyPr>
          <a:lstStyle/>
          <a:p>
            <a:pPr marL="160338" marR="0" lvl="0" indent="-160338" algn="ctr" defTabSz="914139"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gradFill flip="none" rotWithShape="1">
                  <a:gsLst>
                    <a:gs pos="18000">
                      <a:srgbClr val="FFFFFF"/>
                    </a:gs>
                    <a:gs pos="86000">
                      <a:srgbClr val="FFFFFF"/>
                    </a:gs>
                  </a:gsLst>
                  <a:lin ang="2700000" scaled="1"/>
                  <a:tileRect/>
                </a:gradFill>
                <a:effectLst/>
                <a:uLnTx/>
                <a:uFillTx/>
                <a:latin typeface="Segoe UI Semibold"/>
                <a:ea typeface="+mn-ea"/>
                <a:cs typeface="Segoe UI Semibold" panose="020B0702040204020203" pitchFamily="34" charset="0"/>
              </a:rPr>
              <a:t>“This is the single most </a:t>
            </a:r>
            <a:r>
              <a:rPr kumimoji="0" lang="en-US" sz="2000" b="0" i="0" u="none" strike="noStrike" kern="1200" cap="none" spc="0" normalizeH="0" baseline="0" noProof="0">
                <a:ln>
                  <a:noFill/>
                </a:ln>
                <a:gradFill flip="none" rotWithShape="1">
                  <a:gsLst>
                    <a:gs pos="18000">
                      <a:srgbClr val="8EC8E8"/>
                    </a:gs>
                    <a:gs pos="86000">
                      <a:srgbClr val="CD9AD0"/>
                    </a:gs>
                  </a:gsLst>
                  <a:lin ang="2700000" scaled="1"/>
                  <a:tileRect/>
                </a:gradFill>
                <a:effectLst/>
                <a:uLnTx/>
                <a:uFillTx/>
                <a:latin typeface="Segoe UI Semibold"/>
                <a:ea typeface="+mn-ea"/>
                <a:cs typeface="Segoe UI Semibold" panose="020B0702040204020203" pitchFamily="34" charset="0"/>
              </a:rPr>
              <a:t>mind-blowing application of machine learning </a:t>
            </a:r>
            <a:r>
              <a:rPr kumimoji="0" lang="en-US" sz="2000" b="0" i="0" u="none" strike="noStrike" kern="1200" cap="none" spc="0" normalizeH="0" baseline="0" noProof="0">
                <a:ln>
                  <a:noFill/>
                </a:ln>
                <a:gradFill flip="none" rotWithShape="1">
                  <a:gsLst>
                    <a:gs pos="18000">
                      <a:srgbClr val="FFFFFF"/>
                    </a:gs>
                    <a:gs pos="86000">
                      <a:srgbClr val="FFFFFF"/>
                    </a:gs>
                  </a:gsLst>
                  <a:lin ang="2700000" scaled="1"/>
                  <a:tileRect/>
                </a:gradFill>
                <a:effectLst/>
                <a:uLnTx/>
                <a:uFillTx/>
                <a:latin typeface="Segoe UI Semibold"/>
                <a:ea typeface="+mn-ea"/>
                <a:cs typeface="Segoe UI Semibold" panose="020B0702040204020203" pitchFamily="34" charset="0"/>
              </a:rPr>
              <a:t>I’ve ever seen.”</a:t>
            </a:r>
          </a:p>
        </p:txBody>
      </p:sp>
      <p:sp>
        <p:nvSpPr>
          <p:cNvPr id="4" name="TextBox 3">
            <a:extLst>
              <a:ext uri="{FF2B5EF4-FFF2-40B4-BE49-F238E27FC236}">
                <a16:creationId xmlns:a16="http://schemas.microsoft.com/office/drawing/2014/main" id="{D0816C2C-757D-8F2A-46B9-05284C844E9B}"/>
              </a:ext>
            </a:extLst>
          </p:cNvPr>
          <p:cNvSpPr txBox="1"/>
          <p:nvPr/>
        </p:nvSpPr>
        <p:spPr>
          <a:xfrm>
            <a:off x="3487387" y="2384482"/>
            <a:ext cx="5217225" cy="307777"/>
          </a:xfrm>
          <a:prstGeom prst="rect">
            <a:avLst/>
          </a:prstGeom>
          <a:noFill/>
        </p:spPr>
        <p:txBody>
          <a:bodyPr wrap="square">
            <a:spAutoFit/>
          </a:bodyPr>
          <a:lstStyle>
            <a:defPPr>
              <a:defRPr lang="en-US"/>
            </a:defPPr>
            <a:lvl1pPr algn="ctr">
              <a:defRPr b="0" i="0">
                <a:effectLst/>
                <a:latin typeface="SegoeUI"/>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SegoeUI"/>
                <a:ea typeface="+mn-ea"/>
                <a:cs typeface="+mn-cs"/>
              </a:rPr>
              <a:t>Mike Krieger, Co-founder, Instagram</a:t>
            </a:r>
          </a:p>
        </p:txBody>
      </p:sp>
      <p:pic>
        <p:nvPicPr>
          <p:cNvPr id="2" name="Picture 1" descr="Github Copilot logo">
            <a:extLst>
              <a:ext uri="{FF2B5EF4-FFF2-40B4-BE49-F238E27FC236}">
                <a16:creationId xmlns:a16="http://schemas.microsoft.com/office/drawing/2014/main" id="{CE4EABBE-B888-6B47-3588-92DC17FD48CD}"/>
              </a:ext>
            </a:extLst>
          </p:cNvPr>
          <p:cNvPicPr>
            <a:picLocks noChangeAspect="1"/>
          </p:cNvPicPr>
          <p:nvPr/>
        </p:nvPicPr>
        <p:blipFill>
          <a:blip r:embed="rId5">
            <a:biLevel thresh="25000"/>
          </a:blip>
          <a:stretch>
            <a:fillRect/>
          </a:stretch>
        </p:blipFill>
        <p:spPr>
          <a:xfrm>
            <a:off x="3913909" y="727837"/>
            <a:ext cx="4364182" cy="605436"/>
          </a:xfrm>
          <a:prstGeom prst="rect">
            <a:avLst/>
          </a:prstGeom>
        </p:spPr>
      </p:pic>
      <p:pic>
        <p:nvPicPr>
          <p:cNvPr id="8" name="MicrosoftGraphOutlookCalendar">
            <a:hlinkClick r:id="" action="ppaction://media"/>
            <a:extLst>
              <a:ext uri="{FF2B5EF4-FFF2-40B4-BE49-F238E27FC236}">
                <a16:creationId xmlns:a16="http://schemas.microsoft.com/office/drawing/2014/main" id="{766BA937-EDC8-F153-6005-EE959C17EE6D}"/>
              </a:ext>
              <a:ext uri="{C183D7F6-B498-43B3-948B-1728B52AA6E4}">
                <adec:decorative xmlns:adec="http://schemas.microsoft.com/office/drawing/2017/decorative" val="1"/>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6"/>
          <a:srcRect l="7854" t="73" r="8039" b="5000"/>
          <a:stretch/>
        </p:blipFill>
        <p:spPr>
          <a:xfrm>
            <a:off x="3096831" y="3049858"/>
            <a:ext cx="5998338" cy="3808141"/>
          </a:xfrm>
          <a:prstGeom prst="round2SameRect">
            <a:avLst>
              <a:gd name="adj1" fmla="val 1000"/>
              <a:gd name="adj2" fmla="val 0"/>
            </a:avLst>
          </a:prstGeom>
          <a:ln>
            <a:solidFill>
              <a:schemeClr val="bg1">
                <a:lumMod val="75000"/>
                <a:lumOff val="25000"/>
              </a:schemeClr>
            </a:solidFill>
          </a:ln>
        </p:spPr>
      </p:pic>
    </p:spTree>
    <p:extLst>
      <p:ext uri="{BB962C8B-B14F-4D97-AF65-F5344CB8AC3E}">
        <p14:creationId xmlns:p14="http://schemas.microsoft.com/office/powerpoint/2010/main" val="26059650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50"/>
                                        <p:tgtEl>
                                          <p:spTgt spid="2"/>
                                        </p:tgtEl>
                                      </p:cBhvr>
                                    </p:animEffect>
                                  </p:childTnLst>
                                </p:cTn>
                              </p:par>
                              <p:par>
                                <p:cTn id="8" presetID="42" presetClass="path" presetSubtype="0" decel="100000" fill="hold" nodeType="withEffect">
                                  <p:stCondLst>
                                    <p:cond delay="0"/>
                                  </p:stCondLst>
                                  <p:childTnLst>
                                    <p:animMotion origin="layout" path="M 1.25E-6 0.03889 L 1.25E-6 1.85185E-6 " pathEditMode="relative" rAng="0" ptsTypes="AA">
                                      <p:cBhvr>
                                        <p:cTn id="9" dur="500" fill="hold"/>
                                        <p:tgtEl>
                                          <p:spTgt spid="2"/>
                                        </p:tgtEl>
                                        <p:attrNameLst>
                                          <p:attrName>ppt_x</p:attrName>
                                          <p:attrName>ppt_y</p:attrName>
                                        </p:attrNameLst>
                                      </p:cBhvr>
                                      <p:rCtr x="0" y="-1944"/>
                                    </p:animMotion>
                                  </p:childTnLst>
                                </p:cTn>
                              </p:par>
                              <p:par>
                                <p:cTn id="10" presetID="10" presetClass="entr" presetSubtype="0" fill="hold" grpId="0" nodeType="withEffect">
                                  <p:stCondLst>
                                    <p:cond delay="10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50"/>
                                        <p:tgtEl>
                                          <p:spTgt spid="5"/>
                                        </p:tgtEl>
                                      </p:cBhvr>
                                    </p:animEffect>
                                  </p:childTnLst>
                                </p:cTn>
                              </p:par>
                              <p:par>
                                <p:cTn id="13" presetID="42" presetClass="path" presetSubtype="0" decel="100000" fill="hold" grpId="1" nodeType="withEffect">
                                  <p:stCondLst>
                                    <p:cond delay="100"/>
                                  </p:stCondLst>
                                  <p:childTnLst>
                                    <p:animMotion origin="layout" path="M 1.25E-6 0.03889 L 1.25E-6 1.85185E-6 " pathEditMode="relative" rAng="0" ptsTypes="AA">
                                      <p:cBhvr>
                                        <p:cTn id="14" dur="500" fill="hold"/>
                                        <p:tgtEl>
                                          <p:spTgt spid="5"/>
                                        </p:tgtEl>
                                        <p:attrNameLst>
                                          <p:attrName>ppt_x</p:attrName>
                                          <p:attrName>ppt_y</p:attrName>
                                        </p:attrNameLst>
                                      </p:cBhvr>
                                      <p:rCtr x="0" y="-1944"/>
                                    </p:animMotion>
                                  </p:childTnLst>
                                </p:cTn>
                              </p:par>
                              <p:par>
                                <p:cTn id="15" presetID="10" presetClass="entr" presetSubtype="0" fill="hold" grpId="0" nodeType="withEffect">
                                  <p:stCondLst>
                                    <p:cond delay="30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250"/>
                                        <p:tgtEl>
                                          <p:spTgt spid="4"/>
                                        </p:tgtEl>
                                      </p:cBhvr>
                                    </p:animEffect>
                                  </p:childTnLst>
                                </p:cTn>
                              </p:par>
                              <p:par>
                                <p:cTn id="18" presetID="42" presetClass="path" presetSubtype="0" decel="100000" fill="hold" grpId="1" nodeType="withEffect">
                                  <p:stCondLst>
                                    <p:cond delay="300"/>
                                  </p:stCondLst>
                                  <p:childTnLst>
                                    <p:animMotion origin="layout" path="M 1.25E-6 0.03889 L 1.25E-6 1.85185E-6 " pathEditMode="relative" rAng="0" ptsTypes="AA">
                                      <p:cBhvr>
                                        <p:cTn id="19" dur="500" fill="hold"/>
                                        <p:tgtEl>
                                          <p:spTgt spid="4"/>
                                        </p:tgtEl>
                                        <p:attrNameLst>
                                          <p:attrName>ppt_x</p:attrName>
                                          <p:attrName>ppt_y</p:attrName>
                                        </p:attrNameLst>
                                      </p:cBhvr>
                                      <p:rCtr x="0" y="-1944"/>
                                    </p:animMotion>
                                  </p:childTnLst>
                                </p:cTn>
                              </p:par>
                              <p:par>
                                <p:cTn id="20" presetID="10" presetClass="entr" presetSubtype="0" fill="hold" nodeType="withEffect">
                                  <p:stCondLst>
                                    <p:cond delay="30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250"/>
                                        <p:tgtEl>
                                          <p:spTgt spid="8"/>
                                        </p:tgtEl>
                                      </p:cBhvr>
                                    </p:animEffect>
                                  </p:childTnLst>
                                </p:cTn>
                              </p:par>
                              <p:par>
                                <p:cTn id="23" presetID="42" presetClass="path" presetSubtype="0" decel="100000" fill="hold" nodeType="withEffect">
                                  <p:stCondLst>
                                    <p:cond delay="300"/>
                                  </p:stCondLst>
                                  <p:childTnLst>
                                    <p:animMotion origin="layout" path="M 1.25E-6 0.03889 L 1.25E-6 1.85185E-6 " pathEditMode="relative" rAng="0" ptsTypes="AA">
                                      <p:cBhvr>
                                        <p:cTn id="24" dur="500" fill="hold"/>
                                        <p:tgtEl>
                                          <p:spTgt spid="8"/>
                                        </p:tgtEl>
                                        <p:attrNameLst>
                                          <p:attrName>ppt_x</p:attrName>
                                          <p:attrName>ppt_y</p:attrName>
                                        </p:attrNameLst>
                                      </p:cBhvr>
                                      <p:rCtr x="0" y="-1944"/>
                                    </p:animMotion>
                                  </p:childTnLst>
                                </p:cTn>
                              </p:par>
                              <p:par>
                                <p:cTn id="25" presetID="1" presetClass="mediacall" presetSubtype="0" fill="hold" nodeType="withEffect">
                                  <p:stCondLst>
                                    <p:cond delay="300"/>
                                  </p:stCondLst>
                                  <p:childTnLst>
                                    <p:cmd type="call" cmd="playFrom(0.0)">
                                      <p:cBhvr>
                                        <p:cTn id="26" dur="480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7" display="0">
                  <p:stCondLst>
                    <p:cond delay="indefinite"/>
                  </p:stCondLst>
                </p:cTn>
                <p:tgtEl>
                  <p:spTgt spid="8"/>
                </p:tgtEl>
              </p:cMediaNode>
            </p:video>
          </p:childTnLst>
        </p:cTn>
      </p:par>
    </p:tnLst>
    <p:bldLst>
      <p:bldP spid="5" grpId="0" animBg="1"/>
      <p:bldP spid="5" grpId="1" animBg="1"/>
      <p:bldP spid="4" grpId="0"/>
      <p:bldP spid="4"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5DD100C-D946-2D66-805C-9A0583E3CE9A}"/>
              </a:ext>
            </a:extLst>
          </p:cNvPr>
          <p:cNvSpPr>
            <a:spLocks noGrp="1"/>
          </p:cNvSpPr>
          <p:nvPr>
            <p:ph type="title" idx="4294967295"/>
          </p:nvPr>
        </p:nvSpPr>
        <p:spPr>
          <a:xfrm>
            <a:off x="588263" y="-553998"/>
            <a:ext cx="11018520" cy="553998"/>
          </a:xfrm>
        </p:spPr>
        <p:txBody>
          <a:bodyPr vert="horz" wrap="square" lIns="0" tIns="0" rIns="0" bIns="0" rtlCol="0" anchor="b">
            <a:spAutoFit/>
          </a:bodyPr>
          <a:lstStyle/>
          <a:p>
            <a:r>
              <a:rPr lang="en-US"/>
              <a:t>GitHub Copilot Demo</a:t>
            </a:r>
          </a:p>
        </p:txBody>
      </p:sp>
      <p:sp>
        <p:nvSpPr>
          <p:cNvPr id="4" name="Rectangle 3">
            <a:extLst>
              <a:ext uri="{FF2B5EF4-FFF2-40B4-BE49-F238E27FC236}">
                <a16:creationId xmlns:a16="http://schemas.microsoft.com/office/drawing/2014/main" id="{DD860765-32CC-6EE4-A5AA-3B3F589790CF}"/>
              </a:ext>
            </a:extLst>
          </p:cNvPr>
          <p:cNvSpPr/>
          <p:nvPr/>
        </p:nvSpPr>
        <p:spPr bwMode="auto">
          <a:xfrm>
            <a:off x="3643088" y="2788824"/>
            <a:ext cx="4905830" cy="1280351"/>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t" anchorCtr="0" forceAA="0" compatLnSpc="1">
            <a:prstTxWarp prst="textNoShape">
              <a:avLst/>
            </a:prstTxWarp>
            <a:sp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300" normalizeH="0" baseline="0" noProof="0">
                <a:ln>
                  <a:noFill/>
                </a:ln>
                <a:solidFill>
                  <a:srgbClr val="000000">
                    <a:lumMod val="50000"/>
                    <a:lumOff val="50000"/>
                  </a:srgbClr>
                </a:solidFill>
                <a:effectLst/>
                <a:uLnTx/>
                <a:uFillTx/>
                <a:latin typeface="Segoe UI Semibold"/>
                <a:ea typeface="Segoe UI" pitchFamily="34" charset="0"/>
                <a:cs typeface="Segoe UI" pitchFamily="34" charset="0"/>
              </a:rPr>
              <a:t>VIDEO 1</a:t>
            </a:r>
          </a:p>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a:ln>
                  <a:noFill/>
                </a:ln>
                <a:gradFill>
                  <a:gsLst>
                    <a:gs pos="0">
                      <a:srgbClr val="FFFFFF"/>
                    </a:gs>
                    <a:gs pos="96000">
                      <a:srgbClr val="FFFFFF"/>
                    </a:gs>
                  </a:gsLst>
                  <a:lin ang="10800000" scaled="1"/>
                </a:gradFill>
                <a:effectLst/>
                <a:uLnTx/>
                <a:uFillTx/>
                <a:latin typeface="Segoe UI Semibold"/>
                <a:ea typeface="Segoe UI" pitchFamily="34" charset="0"/>
                <a:cs typeface="Segoe UI" pitchFamily="34" charset="0"/>
              </a:rPr>
              <a:t>GitHub Copilot Demo</a:t>
            </a:r>
          </a:p>
        </p:txBody>
      </p:sp>
      <p:pic>
        <p:nvPicPr>
          <p:cNvPr id="5" name="GitHub CoPilot Demo - Correct" descr="GitHub copilot demo">
            <a:hlinkClick r:id="" action="ppaction://media"/>
            <a:extLst>
              <a:ext uri="{FF2B5EF4-FFF2-40B4-BE49-F238E27FC236}">
                <a16:creationId xmlns:a16="http://schemas.microsoft.com/office/drawing/2014/main" id="{2FEDCFA0-9B15-0322-4418-9844CEEA0FC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6071273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716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990"/>
        <p:cNvGrpSpPr/>
        <p:nvPr/>
      </p:nvGrpSpPr>
      <p:grpSpPr>
        <a:xfrm>
          <a:off x="0" y="0"/>
          <a:ext cx="0" cy="0"/>
          <a:chOff x="0" y="0"/>
          <a:chExt cx="0" cy="0"/>
        </a:xfrm>
      </p:grpSpPr>
      <p:sp>
        <p:nvSpPr>
          <p:cNvPr id="2" name="Title 1">
            <a:extLst>
              <a:ext uri="{FF2B5EF4-FFF2-40B4-BE49-F238E27FC236}">
                <a16:creationId xmlns:a16="http://schemas.microsoft.com/office/drawing/2014/main" id="{93F89E16-F972-DF91-2A07-E4521A1E2516}"/>
              </a:ext>
            </a:extLst>
          </p:cNvPr>
          <p:cNvSpPr>
            <a:spLocks noGrp="1"/>
          </p:cNvSpPr>
          <p:nvPr>
            <p:ph type="title" idx="4294967295"/>
          </p:nvPr>
        </p:nvSpPr>
        <p:spPr>
          <a:xfrm>
            <a:off x="588263" y="-592498"/>
            <a:ext cx="11018520" cy="553998"/>
          </a:xfrm>
        </p:spPr>
        <p:txBody>
          <a:bodyPr vert="horz" wrap="square" lIns="0" tIns="0" rIns="0" bIns="0" rtlCol="0" anchor="b">
            <a:spAutoFit/>
          </a:bodyPr>
          <a:lstStyle/>
          <a:p>
            <a:r>
              <a:rPr lang="en-US"/>
              <a:t>GitHub copilot detail</a:t>
            </a:r>
          </a:p>
        </p:txBody>
      </p:sp>
      <p:pic>
        <p:nvPicPr>
          <p:cNvPr id="2997" name="Google Shape;2997;p241" descr="GitHub copilot logo"/>
          <p:cNvPicPr preferRelativeResize="0"/>
          <p:nvPr/>
        </p:nvPicPr>
        <p:blipFill rotWithShape="1">
          <a:blip r:embed="rId3">
            <a:alphaModFix/>
          </a:blip>
          <a:srcRect/>
          <a:stretch/>
        </p:blipFill>
        <p:spPr>
          <a:xfrm>
            <a:off x="933555" y="940573"/>
            <a:ext cx="3367315" cy="421362"/>
          </a:xfrm>
          <a:prstGeom prst="rect">
            <a:avLst/>
          </a:prstGeom>
          <a:noFill/>
          <a:ln>
            <a:noFill/>
          </a:ln>
        </p:spPr>
      </p:pic>
      <p:grpSp>
        <p:nvGrpSpPr>
          <p:cNvPr id="8" name="Group 7" descr="40% of new code is now written by AI">
            <a:extLst>
              <a:ext uri="{FF2B5EF4-FFF2-40B4-BE49-F238E27FC236}">
                <a16:creationId xmlns:a16="http://schemas.microsoft.com/office/drawing/2014/main" id="{787BEF85-17D3-6C33-390E-4AEACC6ACE18}"/>
              </a:ext>
            </a:extLst>
          </p:cNvPr>
          <p:cNvGrpSpPr/>
          <p:nvPr/>
        </p:nvGrpSpPr>
        <p:grpSpPr>
          <a:xfrm>
            <a:off x="710909" y="1963712"/>
            <a:ext cx="4937222" cy="1138606"/>
            <a:chOff x="451473" y="4477381"/>
            <a:chExt cx="4937222" cy="1138606"/>
          </a:xfrm>
        </p:grpSpPr>
        <p:sp>
          <p:nvSpPr>
            <p:cNvPr id="9" name="Google Shape;3000;p241">
              <a:extLst>
                <a:ext uri="{FF2B5EF4-FFF2-40B4-BE49-F238E27FC236}">
                  <a16:creationId xmlns:a16="http://schemas.microsoft.com/office/drawing/2014/main" id="{5730AEAD-33F0-D7D7-D73B-61F00DFDE2A5}"/>
                </a:ext>
              </a:extLst>
            </p:cNvPr>
            <p:cNvSpPr txBox="1"/>
            <p:nvPr/>
          </p:nvSpPr>
          <p:spPr>
            <a:xfrm>
              <a:off x="2425424" y="4615881"/>
              <a:ext cx="2963271" cy="861607"/>
            </a:xfrm>
            <a:prstGeom prst="rect">
              <a:avLst/>
            </a:prstGeom>
            <a:noFill/>
            <a:ln>
              <a:noFill/>
            </a:ln>
          </p:spPr>
          <p:txBody>
            <a:bodyPr spcFirstLastPara="1" wrap="square" lIns="121787" tIns="60877" rIns="121787" bIns="60877" anchor="t" anchorCtr="0">
              <a:spAutoFit/>
            </a:bodyPr>
            <a:lstStyle/>
            <a:p>
              <a:pPr marL="0" marR="0" lvl="0" indent="0" algn="l" defTabSz="914400" rtl="0" eaLnBrk="1" fontAlgn="auto" latinLnBrk="0" hangingPunct="1">
                <a:lnSpc>
                  <a:spcPct val="100000"/>
                </a:lnSpc>
                <a:spcBef>
                  <a:spcPts val="0"/>
                </a:spcBef>
                <a:spcAft>
                  <a:spcPts val="0"/>
                </a:spcAft>
                <a:buClr>
                  <a:srgbClr val="FFFFFF"/>
                </a:buClr>
                <a:buSzPts val="1600"/>
                <a:buFontTx/>
                <a:buNone/>
                <a:tabLst/>
                <a:defRPr/>
              </a:pPr>
              <a:r>
                <a:rPr kumimoji="0" lang="en-US" sz="2400" b="0" i="0" u="none" strike="noStrike" kern="1200" cap="none" spc="0" normalizeH="0" baseline="0" noProof="0">
                  <a:ln>
                    <a:noFill/>
                  </a:ln>
                  <a:gradFill>
                    <a:gsLst>
                      <a:gs pos="0">
                        <a:srgbClr val="FFFFFF"/>
                      </a:gs>
                      <a:gs pos="74000">
                        <a:srgbClr val="FFFFFF"/>
                      </a:gs>
                    </a:gsLst>
                    <a:lin ang="10800000" scaled="1"/>
                  </a:gradFill>
                  <a:effectLst/>
                  <a:uLnTx/>
                  <a:uFillTx/>
                  <a:latin typeface="Segoe UI Semibold"/>
                  <a:ea typeface="+mn-ea"/>
                  <a:cs typeface="Segoe UI" panose="020B0502040204020203" pitchFamily="34" charset="0"/>
                </a:rPr>
                <a:t>of </a:t>
              </a:r>
              <a:r>
                <a:rPr kumimoji="0" lang="en-US" sz="2400" b="0" i="0" u="none" strike="noStrike" kern="1200" cap="none" spc="-50" normalizeH="0" baseline="0" noProof="0">
                  <a:ln w="3175">
                    <a:noFill/>
                  </a:ln>
                  <a:gradFill flip="none" rotWithShape="1">
                    <a:gsLst>
                      <a:gs pos="44000">
                        <a:srgbClr val="CD9AD0"/>
                      </a:gs>
                      <a:gs pos="74000">
                        <a:srgbClr val="8EC8E8"/>
                      </a:gs>
                    </a:gsLst>
                    <a:lin ang="10800000" scaled="1"/>
                    <a:tileRect/>
                  </a:gradFill>
                  <a:effectLst/>
                  <a:uLnTx/>
                  <a:uFillTx/>
                  <a:latin typeface="Segoe UI Semibold"/>
                  <a:ea typeface="+mj-lt"/>
                  <a:cs typeface="Segoe UI Semibold"/>
                </a:rPr>
                <a:t>new code </a:t>
              </a:r>
              <a:r>
                <a:rPr kumimoji="0" lang="en-US" sz="2400" b="0" i="0" u="none" strike="noStrike" kern="1200" cap="none" spc="0" normalizeH="0" baseline="0" noProof="0">
                  <a:ln>
                    <a:noFill/>
                  </a:ln>
                  <a:gradFill>
                    <a:gsLst>
                      <a:gs pos="0">
                        <a:srgbClr val="FFFFFF"/>
                      </a:gs>
                      <a:gs pos="74000">
                        <a:srgbClr val="FFFFFF"/>
                      </a:gs>
                    </a:gsLst>
                    <a:lin ang="10800000" scaled="1"/>
                  </a:gradFill>
                  <a:effectLst/>
                  <a:uLnTx/>
                  <a:uFillTx/>
                  <a:latin typeface="Segoe UI Semibold"/>
                  <a:ea typeface="+mn-ea"/>
                  <a:cs typeface="Segoe UI" panose="020B0502040204020203" pitchFamily="34" charset="0"/>
                </a:rPr>
                <a:t>is now written by AI</a:t>
              </a:r>
              <a:endParaRPr kumimoji="0" sz="2400" b="0" i="0" u="none" strike="noStrike" kern="1200" cap="none" spc="0" normalizeH="0" baseline="0" noProof="0">
                <a:ln>
                  <a:noFill/>
                </a:ln>
                <a:gradFill>
                  <a:gsLst>
                    <a:gs pos="0">
                      <a:srgbClr val="FFFFFF"/>
                    </a:gs>
                    <a:gs pos="74000">
                      <a:srgbClr val="FFFFFF"/>
                    </a:gs>
                  </a:gsLst>
                  <a:lin ang="10800000" scaled="1"/>
                </a:gradFill>
                <a:effectLst/>
                <a:uLnTx/>
                <a:uFillTx/>
                <a:latin typeface="Segoe UI Semibold"/>
                <a:ea typeface="+mn-ea"/>
                <a:cs typeface="Segoe UI" panose="020B0502040204020203" pitchFamily="34" charset="0"/>
              </a:endParaRPr>
            </a:p>
          </p:txBody>
        </p:sp>
        <p:sp>
          <p:nvSpPr>
            <p:cNvPr id="10" name="Google Shape;2995;p241">
              <a:extLst>
                <a:ext uri="{FF2B5EF4-FFF2-40B4-BE49-F238E27FC236}">
                  <a16:creationId xmlns:a16="http://schemas.microsoft.com/office/drawing/2014/main" id="{340AA5B7-2495-F62D-1FD5-94F2C0A4A55E}"/>
                </a:ext>
              </a:extLst>
            </p:cNvPr>
            <p:cNvSpPr txBox="1"/>
            <p:nvPr/>
          </p:nvSpPr>
          <p:spPr>
            <a:xfrm>
              <a:off x="451473" y="4477381"/>
              <a:ext cx="2570420" cy="1138606"/>
            </a:xfrm>
            <a:prstGeom prst="rect">
              <a:avLst/>
            </a:prstGeom>
            <a:noFill/>
            <a:ln>
              <a:noFill/>
            </a:ln>
          </p:spPr>
          <p:txBody>
            <a:bodyPr spcFirstLastPara="1" wrap="square" lIns="121787" tIns="60877" rIns="121787" bIns="60877" anchor="ctr" anchorCtr="0">
              <a:spAutoFit/>
            </a:bodyPr>
            <a:lstStyle>
              <a:defPPr>
                <a:defRPr lang="en-US"/>
              </a:defPPr>
              <a:lvl1pPr>
                <a:buClr>
                  <a:schemeClr val="accent1"/>
                </a:buClr>
                <a:buSzPts val="6000"/>
                <a:defRPr sz="6600">
                  <a:gradFill>
                    <a:gsLst>
                      <a:gs pos="23000">
                        <a:srgbClr val="CD9AD0"/>
                      </a:gs>
                      <a:gs pos="75000">
                        <a:srgbClr val="8EC8E8"/>
                      </a:gs>
                    </a:gsLst>
                    <a:lin ang="10800000" scaled="1"/>
                  </a:gradFill>
                  <a:latin typeface="+mj-lt"/>
                  <a:cs typeface="Segoe UI" panose="020B0502040204020203" pitchFamily="34" charset="0"/>
                </a:defRPr>
              </a:lvl1pPr>
            </a:lstStyle>
            <a:p>
              <a:pPr marL="0" marR="0" lvl="0" indent="0" algn="l" defTabSz="914400" rtl="0" eaLnBrk="1" fontAlgn="auto" latinLnBrk="0" hangingPunct="1">
                <a:lnSpc>
                  <a:spcPct val="100000"/>
                </a:lnSpc>
                <a:spcBef>
                  <a:spcPts val="0"/>
                </a:spcBef>
                <a:spcAft>
                  <a:spcPts val="0"/>
                </a:spcAft>
                <a:buClr>
                  <a:srgbClr val="8DC8E8"/>
                </a:buClr>
                <a:buSzPts val="6000"/>
                <a:buFontTx/>
                <a:buNone/>
                <a:tabLst/>
                <a:defRPr/>
              </a:pPr>
              <a:r>
                <a:rPr kumimoji="0" lang="en-US" sz="6600" b="0" i="0" u="none" strike="noStrike" kern="1200" cap="none" spc="0" normalizeH="0" baseline="0" noProof="0">
                  <a:ln>
                    <a:noFill/>
                  </a:ln>
                  <a:gradFill>
                    <a:gsLst>
                      <a:gs pos="23000">
                        <a:srgbClr val="CD9AD0"/>
                      </a:gs>
                      <a:gs pos="75000">
                        <a:srgbClr val="8EC8E8"/>
                      </a:gs>
                    </a:gsLst>
                    <a:lin ang="10800000" scaled="1"/>
                  </a:gradFill>
                  <a:effectLst/>
                  <a:uLnTx/>
                  <a:uFillTx/>
                  <a:latin typeface="Segoe UI Semibold"/>
                  <a:ea typeface="+mn-ea"/>
                  <a:cs typeface="Segoe UI" panose="020B0502040204020203" pitchFamily="34" charset="0"/>
                </a:rPr>
                <a:t>46%</a:t>
              </a:r>
            </a:p>
          </p:txBody>
        </p:sp>
      </p:grpSp>
      <p:grpSp>
        <p:nvGrpSpPr>
          <p:cNvPr id="4" name="Group 3" descr="55% faster overall developer productivity">
            <a:extLst>
              <a:ext uri="{FF2B5EF4-FFF2-40B4-BE49-F238E27FC236}">
                <a16:creationId xmlns:a16="http://schemas.microsoft.com/office/drawing/2014/main" id="{D533FA75-4F90-7317-826C-D2EE1D58B81F}"/>
              </a:ext>
            </a:extLst>
          </p:cNvPr>
          <p:cNvGrpSpPr/>
          <p:nvPr/>
        </p:nvGrpSpPr>
        <p:grpSpPr>
          <a:xfrm>
            <a:off x="710909" y="3305013"/>
            <a:ext cx="5385091" cy="1138606"/>
            <a:chOff x="451473" y="1994629"/>
            <a:chExt cx="5385091" cy="1138606"/>
          </a:xfrm>
        </p:grpSpPr>
        <p:sp>
          <p:nvSpPr>
            <p:cNvPr id="2995" name="Google Shape;2995;p241"/>
            <p:cNvSpPr txBox="1"/>
            <p:nvPr/>
          </p:nvSpPr>
          <p:spPr>
            <a:xfrm>
              <a:off x="451473" y="1994629"/>
              <a:ext cx="2570420" cy="1138606"/>
            </a:xfrm>
            <a:prstGeom prst="rect">
              <a:avLst/>
            </a:prstGeom>
            <a:noFill/>
            <a:ln>
              <a:noFill/>
            </a:ln>
          </p:spPr>
          <p:txBody>
            <a:bodyPr spcFirstLastPara="1" wrap="square" lIns="121787" tIns="60877" rIns="121787" bIns="60877" anchor="ctr" anchorCtr="0">
              <a:spAutoFit/>
            </a:bodyPr>
            <a:lstStyle/>
            <a:p>
              <a:pPr marL="0" marR="0" lvl="0" indent="0" algn="l" defTabSz="914400" rtl="0" eaLnBrk="1" fontAlgn="auto" latinLnBrk="0" hangingPunct="1">
                <a:lnSpc>
                  <a:spcPct val="100000"/>
                </a:lnSpc>
                <a:spcBef>
                  <a:spcPts val="0"/>
                </a:spcBef>
                <a:spcAft>
                  <a:spcPts val="0"/>
                </a:spcAft>
                <a:buClr>
                  <a:srgbClr val="8DC8E8"/>
                </a:buClr>
                <a:buSzPts val="6000"/>
                <a:buFontTx/>
                <a:buNone/>
                <a:tabLst/>
                <a:defRPr/>
              </a:pPr>
              <a:r>
                <a:rPr kumimoji="0" lang="en-US" sz="6600" b="0" i="0" u="none" strike="noStrike" kern="1200" cap="none" spc="0" normalizeH="0" baseline="0" noProof="0">
                  <a:ln>
                    <a:noFill/>
                  </a:ln>
                  <a:gradFill>
                    <a:gsLst>
                      <a:gs pos="23000">
                        <a:srgbClr val="CD9AD0"/>
                      </a:gs>
                      <a:gs pos="75000">
                        <a:srgbClr val="8EC8E8"/>
                      </a:gs>
                    </a:gsLst>
                    <a:lin ang="10800000" scaled="1"/>
                  </a:gradFill>
                  <a:effectLst/>
                  <a:uLnTx/>
                  <a:uFillTx/>
                  <a:latin typeface="Segoe UI Semibold"/>
                  <a:ea typeface="+mn-ea"/>
                  <a:cs typeface="Segoe UI" panose="020B0502040204020203" pitchFamily="34" charset="0"/>
                </a:rPr>
                <a:t>55%</a:t>
              </a:r>
              <a:endParaRPr kumimoji="0" sz="6600" b="0" i="0" u="none" strike="noStrike" kern="1200" cap="none" spc="0" normalizeH="0" baseline="0" noProof="0">
                <a:ln>
                  <a:noFill/>
                </a:ln>
                <a:gradFill>
                  <a:gsLst>
                    <a:gs pos="23000">
                      <a:srgbClr val="CD9AD0"/>
                    </a:gs>
                    <a:gs pos="75000">
                      <a:srgbClr val="8EC8E8"/>
                    </a:gs>
                  </a:gsLst>
                  <a:lin ang="10800000" scaled="1"/>
                </a:gradFill>
                <a:effectLst/>
                <a:uLnTx/>
                <a:uFillTx/>
                <a:latin typeface="Segoe UI Semibold"/>
                <a:ea typeface="+mn-ea"/>
                <a:cs typeface="Segoe UI" panose="020B0502040204020203" pitchFamily="34" charset="0"/>
              </a:endParaRPr>
            </a:p>
          </p:txBody>
        </p:sp>
        <p:sp>
          <p:nvSpPr>
            <p:cNvPr id="2999" name="Google Shape;2999;p241"/>
            <p:cNvSpPr txBox="1"/>
            <p:nvPr/>
          </p:nvSpPr>
          <p:spPr>
            <a:xfrm>
              <a:off x="2425424" y="2112771"/>
              <a:ext cx="3411140" cy="861607"/>
            </a:xfrm>
            <a:prstGeom prst="rect">
              <a:avLst/>
            </a:prstGeom>
            <a:noFill/>
            <a:ln>
              <a:noFill/>
            </a:ln>
          </p:spPr>
          <p:txBody>
            <a:bodyPr spcFirstLastPara="1" wrap="square" lIns="121787" tIns="60877" rIns="121787" bIns="60877" anchor="t" anchorCtr="0">
              <a:spAutoFit/>
            </a:bodyPr>
            <a:lstStyle/>
            <a:p>
              <a:pPr marL="0" marR="0" lvl="0" indent="0" algn="l" defTabSz="914400" rtl="0" eaLnBrk="1" fontAlgn="auto" latinLnBrk="0" hangingPunct="1">
                <a:lnSpc>
                  <a:spcPct val="100000"/>
                </a:lnSpc>
                <a:spcBef>
                  <a:spcPts val="0"/>
                </a:spcBef>
                <a:spcAft>
                  <a:spcPts val="0"/>
                </a:spcAft>
                <a:buClr>
                  <a:srgbClr val="FFFFFF"/>
                </a:buClr>
                <a:buSzPts val="1600"/>
                <a:buFontTx/>
                <a:buNone/>
                <a:tabLst/>
                <a:defRPr/>
              </a:pPr>
              <a:r>
                <a:rPr kumimoji="0" lang="en-US" sz="2400" b="0" i="0" u="none" strike="noStrike" kern="1200" cap="none" spc="-50" normalizeH="0" baseline="0" noProof="0">
                  <a:ln w="3175">
                    <a:noFill/>
                  </a:ln>
                  <a:gradFill flip="none" rotWithShape="1">
                    <a:gsLst>
                      <a:gs pos="52000">
                        <a:srgbClr val="CD9AD0"/>
                      </a:gs>
                      <a:gs pos="100000">
                        <a:srgbClr val="8EC8E8"/>
                      </a:gs>
                    </a:gsLst>
                    <a:lin ang="10800000" scaled="1"/>
                    <a:tileRect/>
                  </a:gradFill>
                  <a:effectLst/>
                  <a:uLnTx/>
                  <a:uFillTx/>
                  <a:latin typeface="Segoe UI Semibold"/>
                  <a:ea typeface="+mj-lt"/>
                  <a:cs typeface="Segoe UI Semibold"/>
                </a:rPr>
                <a:t>faster</a:t>
              </a:r>
              <a:r>
                <a:rPr kumimoji="0" lang="en-US" sz="2400" b="0" i="0" u="none" strike="noStrike" kern="1200" cap="none" spc="0" normalizeH="0" baseline="0" noProof="0">
                  <a:ln>
                    <a:noFill/>
                  </a:ln>
                  <a:gradFill>
                    <a:gsLst>
                      <a:gs pos="0">
                        <a:srgbClr val="FFFFFF"/>
                      </a:gs>
                      <a:gs pos="74000">
                        <a:srgbClr val="FFFFFF"/>
                      </a:gs>
                    </a:gsLst>
                    <a:lin ang="10800000" scaled="1"/>
                  </a:gradFill>
                  <a:effectLst/>
                  <a:uLnTx/>
                  <a:uFillTx/>
                  <a:latin typeface="Segoe UI Semibold"/>
                  <a:ea typeface="+mn-ea"/>
                  <a:cs typeface="Segoe UI" panose="020B0502040204020203" pitchFamily="34" charset="0"/>
                </a:rPr>
                <a:t> overall developer productivity</a:t>
              </a:r>
              <a:endParaRPr kumimoji="0" sz="2400" b="0" i="0" u="none" strike="noStrike" kern="1200" cap="none" spc="0" normalizeH="0" baseline="0" noProof="0">
                <a:ln>
                  <a:noFill/>
                </a:ln>
                <a:gradFill>
                  <a:gsLst>
                    <a:gs pos="0">
                      <a:srgbClr val="FFFFFF"/>
                    </a:gs>
                    <a:gs pos="74000">
                      <a:srgbClr val="FFFFFF"/>
                    </a:gs>
                  </a:gsLst>
                  <a:lin ang="10800000" scaled="1"/>
                </a:gradFill>
                <a:effectLst/>
                <a:uLnTx/>
                <a:uFillTx/>
                <a:latin typeface="Segoe UI Semibold"/>
                <a:ea typeface="+mn-ea"/>
                <a:cs typeface="Segoe UI" panose="020B0502040204020203" pitchFamily="34" charset="0"/>
              </a:endParaRPr>
            </a:p>
          </p:txBody>
        </p:sp>
      </p:grpSp>
      <p:grpSp>
        <p:nvGrpSpPr>
          <p:cNvPr id="6" name="Group 5" descr="74% of developers feel more focused on satisfying work">
            <a:extLst>
              <a:ext uri="{FF2B5EF4-FFF2-40B4-BE49-F238E27FC236}">
                <a16:creationId xmlns:a16="http://schemas.microsoft.com/office/drawing/2014/main" id="{6D0F09E0-5B17-9166-E4F9-CB36991A054D}"/>
              </a:ext>
            </a:extLst>
          </p:cNvPr>
          <p:cNvGrpSpPr/>
          <p:nvPr/>
        </p:nvGrpSpPr>
        <p:grpSpPr>
          <a:xfrm>
            <a:off x="710909" y="4646314"/>
            <a:ext cx="6045491" cy="1138606"/>
            <a:chOff x="451473" y="4477381"/>
            <a:chExt cx="6045491" cy="1138606"/>
          </a:xfrm>
        </p:grpSpPr>
        <p:sp>
          <p:nvSpPr>
            <p:cNvPr id="3000" name="Google Shape;3000;p241"/>
            <p:cNvSpPr txBox="1"/>
            <p:nvPr/>
          </p:nvSpPr>
          <p:spPr>
            <a:xfrm>
              <a:off x="2425424" y="4615881"/>
              <a:ext cx="4071540" cy="861607"/>
            </a:xfrm>
            <a:prstGeom prst="rect">
              <a:avLst/>
            </a:prstGeom>
            <a:noFill/>
            <a:ln>
              <a:noFill/>
            </a:ln>
          </p:spPr>
          <p:txBody>
            <a:bodyPr spcFirstLastPara="1" wrap="square" lIns="121787" tIns="60877" rIns="121787" bIns="60877" anchor="t" anchorCtr="0">
              <a:spAutoFit/>
            </a:bodyPr>
            <a:lstStyle/>
            <a:p>
              <a:pPr marL="0" marR="0" lvl="0" indent="0" algn="l" defTabSz="914400" rtl="0" eaLnBrk="1" fontAlgn="auto" latinLnBrk="0" hangingPunct="1">
                <a:lnSpc>
                  <a:spcPct val="100000"/>
                </a:lnSpc>
                <a:spcBef>
                  <a:spcPts val="0"/>
                </a:spcBef>
                <a:spcAft>
                  <a:spcPts val="0"/>
                </a:spcAft>
                <a:buClr>
                  <a:srgbClr val="FFFFFF"/>
                </a:buClr>
                <a:buSzPts val="1600"/>
                <a:buFontTx/>
                <a:buNone/>
                <a:tabLst/>
                <a:defRPr/>
              </a:pPr>
              <a:r>
                <a:rPr kumimoji="0" lang="en-US" sz="2400" b="0" i="0" u="none" strike="noStrike" kern="1200" cap="none" spc="0" normalizeH="0" baseline="0" noProof="0">
                  <a:ln>
                    <a:noFill/>
                  </a:ln>
                  <a:gradFill>
                    <a:gsLst>
                      <a:gs pos="0">
                        <a:srgbClr val="FFFFFF"/>
                      </a:gs>
                      <a:gs pos="74000">
                        <a:srgbClr val="FFFFFF"/>
                      </a:gs>
                    </a:gsLst>
                    <a:lin ang="10800000" scaled="1"/>
                  </a:gradFill>
                  <a:effectLst/>
                  <a:uLnTx/>
                  <a:uFillTx/>
                  <a:latin typeface="Segoe UI Semibold"/>
                  <a:ea typeface="+mn-ea"/>
                  <a:cs typeface="Segoe UI" panose="020B0502040204020203" pitchFamily="34" charset="0"/>
                </a:rPr>
                <a:t>developers feel more focused on </a:t>
              </a:r>
              <a:r>
                <a:rPr kumimoji="0" lang="en-US" sz="2400" b="0" i="0" u="none" strike="noStrike" kern="1200" cap="none" spc="-50" normalizeH="0" baseline="0" noProof="0">
                  <a:ln w="3175">
                    <a:noFill/>
                  </a:ln>
                  <a:gradFill flip="none" rotWithShape="1">
                    <a:gsLst>
                      <a:gs pos="0">
                        <a:srgbClr val="CD9AD0"/>
                      </a:gs>
                      <a:gs pos="74000">
                        <a:srgbClr val="8EC8E8"/>
                      </a:gs>
                    </a:gsLst>
                    <a:lin ang="10800000" scaled="1"/>
                    <a:tileRect/>
                  </a:gradFill>
                  <a:effectLst/>
                  <a:uLnTx/>
                  <a:uFillTx/>
                  <a:latin typeface="Segoe UI Semibold"/>
                  <a:ea typeface="+mj-lt"/>
                  <a:cs typeface="Segoe UI Semibold"/>
                </a:rPr>
                <a:t>satisfying</a:t>
              </a:r>
              <a:r>
                <a:rPr kumimoji="0" lang="en-US" sz="2400" b="0" i="0" u="none" strike="noStrike" kern="1200" cap="none" spc="0" normalizeH="0" baseline="0" noProof="0">
                  <a:ln>
                    <a:noFill/>
                  </a:ln>
                  <a:gradFill>
                    <a:gsLst>
                      <a:gs pos="0">
                        <a:srgbClr val="FFFFFF"/>
                      </a:gs>
                      <a:gs pos="74000">
                        <a:srgbClr val="FFFFFF"/>
                      </a:gs>
                    </a:gsLst>
                    <a:lin ang="10800000" scaled="1"/>
                  </a:gradFill>
                  <a:effectLst/>
                  <a:uLnTx/>
                  <a:uFillTx/>
                  <a:latin typeface="Segoe UI Semibold"/>
                  <a:ea typeface="+mn-ea"/>
                  <a:cs typeface="Segoe UI" panose="020B0502040204020203" pitchFamily="34" charset="0"/>
                </a:rPr>
                <a:t> work</a:t>
              </a:r>
              <a:endParaRPr kumimoji="0" sz="2400" b="0" i="0" u="none" strike="noStrike" kern="1200" cap="none" spc="0" normalizeH="0" baseline="0" noProof="0">
                <a:ln>
                  <a:noFill/>
                </a:ln>
                <a:gradFill>
                  <a:gsLst>
                    <a:gs pos="0">
                      <a:srgbClr val="FFFFFF"/>
                    </a:gs>
                    <a:gs pos="74000">
                      <a:srgbClr val="FFFFFF"/>
                    </a:gs>
                  </a:gsLst>
                  <a:lin ang="10800000" scaled="1"/>
                </a:gradFill>
                <a:effectLst/>
                <a:uLnTx/>
                <a:uFillTx/>
                <a:latin typeface="Segoe UI Semibold"/>
                <a:ea typeface="+mn-ea"/>
                <a:cs typeface="Segoe UI" panose="020B0502040204020203" pitchFamily="34" charset="0"/>
              </a:endParaRPr>
            </a:p>
          </p:txBody>
        </p:sp>
        <p:sp>
          <p:nvSpPr>
            <p:cNvPr id="3" name="Google Shape;2995;p241">
              <a:extLst>
                <a:ext uri="{FF2B5EF4-FFF2-40B4-BE49-F238E27FC236}">
                  <a16:creationId xmlns:a16="http://schemas.microsoft.com/office/drawing/2014/main" id="{64BCD8E2-2549-9488-D690-A200D933099C}"/>
                </a:ext>
              </a:extLst>
            </p:cNvPr>
            <p:cNvSpPr txBox="1"/>
            <p:nvPr/>
          </p:nvSpPr>
          <p:spPr>
            <a:xfrm>
              <a:off x="451473" y="4477381"/>
              <a:ext cx="1973779" cy="1138606"/>
            </a:xfrm>
            <a:prstGeom prst="rect">
              <a:avLst/>
            </a:prstGeom>
            <a:noFill/>
            <a:ln>
              <a:noFill/>
            </a:ln>
          </p:spPr>
          <p:txBody>
            <a:bodyPr spcFirstLastPara="1" wrap="square" lIns="121787" tIns="60877" rIns="121787" bIns="60877" anchor="ctr" anchorCtr="0">
              <a:spAutoFit/>
            </a:bodyPr>
            <a:lstStyle>
              <a:defPPr>
                <a:defRPr lang="en-US"/>
              </a:defPPr>
              <a:lvl1pPr>
                <a:buClr>
                  <a:schemeClr val="accent1"/>
                </a:buClr>
                <a:buSzPts val="6000"/>
                <a:defRPr sz="6600">
                  <a:gradFill>
                    <a:gsLst>
                      <a:gs pos="23000">
                        <a:srgbClr val="CD9AD0"/>
                      </a:gs>
                      <a:gs pos="75000">
                        <a:srgbClr val="8EC8E8"/>
                      </a:gs>
                    </a:gsLst>
                    <a:lin ang="10800000" scaled="1"/>
                  </a:gradFill>
                  <a:latin typeface="+mj-lt"/>
                  <a:cs typeface="Segoe UI" panose="020B0502040204020203" pitchFamily="34" charset="0"/>
                </a:defRPr>
              </a:lvl1pPr>
            </a:lstStyle>
            <a:p>
              <a:pPr marL="0" marR="0" lvl="0" indent="0" algn="l" defTabSz="914400" rtl="0" eaLnBrk="1" fontAlgn="auto" latinLnBrk="0" hangingPunct="1">
                <a:lnSpc>
                  <a:spcPct val="100000"/>
                </a:lnSpc>
                <a:spcBef>
                  <a:spcPts val="0"/>
                </a:spcBef>
                <a:spcAft>
                  <a:spcPts val="0"/>
                </a:spcAft>
                <a:buClr>
                  <a:srgbClr val="8DC8E8"/>
                </a:buClr>
                <a:buSzPts val="6000"/>
                <a:buFontTx/>
                <a:buNone/>
                <a:tabLst/>
                <a:defRPr/>
              </a:pPr>
              <a:r>
                <a:rPr kumimoji="0" lang="en-US" sz="6600" b="0" i="0" u="none" strike="noStrike" kern="1200" cap="none" spc="0" normalizeH="0" baseline="0" noProof="0">
                  <a:ln>
                    <a:noFill/>
                  </a:ln>
                  <a:gradFill>
                    <a:gsLst>
                      <a:gs pos="23000">
                        <a:srgbClr val="CD9AD0"/>
                      </a:gs>
                      <a:gs pos="75000">
                        <a:srgbClr val="8EC8E8"/>
                      </a:gs>
                    </a:gsLst>
                    <a:lin ang="10800000" scaled="1"/>
                  </a:gradFill>
                  <a:effectLst/>
                  <a:uLnTx/>
                  <a:uFillTx/>
                  <a:latin typeface="Segoe UI Semibold"/>
                  <a:ea typeface="+mn-ea"/>
                  <a:cs typeface="Segoe UI" panose="020B0502040204020203" pitchFamily="34" charset="0"/>
                </a:rPr>
                <a:t>75%</a:t>
              </a:r>
            </a:p>
          </p:txBody>
        </p:sp>
      </p:grpSp>
      <p:grpSp>
        <p:nvGrpSpPr>
          <p:cNvPr id="7" name="Group 6" descr="GitHub Copilot code screenshot">
            <a:extLst>
              <a:ext uri="{FF2B5EF4-FFF2-40B4-BE49-F238E27FC236}">
                <a16:creationId xmlns:a16="http://schemas.microsoft.com/office/drawing/2014/main" id="{EB12C4D7-4978-56B2-C662-574BC1470E73}"/>
              </a:ext>
            </a:extLst>
          </p:cNvPr>
          <p:cNvGrpSpPr/>
          <p:nvPr/>
        </p:nvGrpSpPr>
        <p:grpSpPr>
          <a:xfrm>
            <a:off x="7195535" y="535079"/>
            <a:ext cx="5151277" cy="6160445"/>
            <a:chOff x="7195535" y="535079"/>
            <a:chExt cx="5151277" cy="6160445"/>
          </a:xfrm>
        </p:grpSpPr>
        <p:sp>
          <p:nvSpPr>
            <p:cNvPr id="2992" name="Google Shape;2992;p241"/>
            <p:cNvSpPr/>
            <p:nvPr/>
          </p:nvSpPr>
          <p:spPr>
            <a:xfrm>
              <a:off x="7195535" y="6030939"/>
              <a:ext cx="5124508" cy="664585"/>
            </a:xfrm>
            <a:prstGeom prst="roundRect">
              <a:avLst>
                <a:gd name="adj" fmla="val 16667"/>
              </a:avLst>
            </a:prstGeom>
            <a:solidFill>
              <a:srgbClr val="252B2E"/>
            </a:solidFill>
            <a:ln>
              <a:noFill/>
            </a:ln>
          </p:spPr>
          <p:txBody>
            <a:bodyPr spcFirstLastPara="1" wrap="square" lIns="121787" tIns="121787" rIns="121787" bIns="121787"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Tx/>
                <a:buNone/>
                <a:tabLst/>
                <a:defRPr/>
              </a:pPr>
              <a:endParaRPr kumimoji="0" sz="1865" b="0" i="0" u="none" strike="noStrike" kern="1200" cap="none" spc="0" normalizeH="0" baseline="0" noProof="0">
                <a:ln>
                  <a:noFill/>
                </a:ln>
                <a:solidFill>
                  <a:srgbClr val="000000"/>
                </a:solidFill>
                <a:effectLst/>
                <a:uLnTx/>
                <a:uFillTx/>
                <a:latin typeface="Arial"/>
                <a:ea typeface="Arial"/>
                <a:cs typeface="Arial"/>
                <a:sym typeface="Arial"/>
              </a:endParaRPr>
            </a:p>
          </p:txBody>
        </p:sp>
        <p:pic>
          <p:nvPicPr>
            <p:cNvPr id="2993" name="Google Shape;2993;p241"/>
            <p:cNvPicPr preferRelativeResize="0"/>
            <p:nvPr/>
          </p:nvPicPr>
          <p:blipFill rotWithShape="1">
            <a:blip r:embed="rId4">
              <a:alphaModFix/>
            </a:blip>
            <a:srcRect l="3081" t="4631" r="54846" b="3100"/>
            <a:stretch/>
          </p:blipFill>
          <p:spPr>
            <a:xfrm>
              <a:off x="7195535" y="535079"/>
              <a:ext cx="5124507" cy="5787841"/>
            </a:xfrm>
            <a:prstGeom prst="roundRect">
              <a:avLst>
                <a:gd name="adj" fmla="val 2533"/>
              </a:avLst>
            </a:prstGeom>
            <a:noFill/>
            <a:ln>
              <a:noFill/>
            </a:ln>
          </p:spPr>
        </p:pic>
        <p:pic>
          <p:nvPicPr>
            <p:cNvPr id="2994" name="Google Shape;2994;p241"/>
            <p:cNvPicPr preferRelativeResize="0"/>
            <p:nvPr/>
          </p:nvPicPr>
          <p:blipFill rotWithShape="1">
            <a:blip r:embed="rId5">
              <a:alphaModFix/>
            </a:blip>
            <a:srcRect l="6759" t="43780" r="55621" b="7750"/>
            <a:stretch/>
          </p:blipFill>
          <p:spPr>
            <a:xfrm>
              <a:off x="7764416" y="3251719"/>
              <a:ext cx="4582396" cy="3292683"/>
            </a:xfrm>
            <a:prstGeom prst="rect">
              <a:avLst/>
            </a:prstGeom>
            <a:noFill/>
            <a:ln>
              <a:noFill/>
            </a:ln>
          </p:spPr>
        </p:pic>
        <p:sp>
          <p:nvSpPr>
            <p:cNvPr id="2998" name="Google Shape;2998;p241"/>
            <p:cNvSpPr/>
            <p:nvPr/>
          </p:nvSpPr>
          <p:spPr>
            <a:xfrm>
              <a:off x="8809287" y="6249114"/>
              <a:ext cx="3537525" cy="376851"/>
            </a:xfrm>
            <a:prstGeom prst="rect">
              <a:avLst/>
            </a:prstGeom>
            <a:solidFill>
              <a:srgbClr val="252B2E"/>
            </a:solidFill>
            <a:ln>
              <a:noFill/>
            </a:ln>
          </p:spPr>
          <p:txBody>
            <a:bodyPr spcFirstLastPara="1" wrap="square" lIns="121787" tIns="121787" rIns="121787" bIns="121787"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398" b="0" i="0" u="none" strike="noStrike" kern="1200" cap="none" spc="0" normalizeH="0" baseline="0" noProof="0">
                <a:ln>
                  <a:noFill/>
                </a:ln>
                <a:solidFill>
                  <a:srgbClr val="FFFFFF"/>
                </a:solidFill>
                <a:effectLst/>
                <a:uLnTx/>
                <a:uFillTx/>
                <a:latin typeface="Segoe UI"/>
                <a:ea typeface="+mn-ea"/>
                <a:cs typeface="+mn-cs"/>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997"/>
                                        </p:tgtEl>
                                        <p:attrNameLst>
                                          <p:attrName>style.visibility</p:attrName>
                                        </p:attrNameLst>
                                      </p:cBhvr>
                                      <p:to>
                                        <p:strVal val="visible"/>
                                      </p:to>
                                    </p:set>
                                    <p:animEffect transition="in" filter="fade">
                                      <p:cBhvr>
                                        <p:cTn id="7" dur="500"/>
                                        <p:tgtEl>
                                          <p:spTgt spid="2997"/>
                                        </p:tgtEl>
                                      </p:cBhvr>
                                    </p:animEffect>
                                  </p:childTnLst>
                                </p:cTn>
                              </p:par>
                              <p:par>
                                <p:cTn id="8" presetID="42" presetClass="path" presetSubtype="0" decel="100000" fill="hold" nodeType="withEffect">
                                  <p:stCondLst>
                                    <p:cond delay="0"/>
                                  </p:stCondLst>
                                  <p:childTnLst>
                                    <p:animMotion origin="layout" path="M -3.33333E-6 -4.07407E-6 L -3.33333E-6 0.03542 " pathEditMode="relative" rAng="0" ptsTypes="AA">
                                      <p:cBhvr>
                                        <p:cTn id="9" dur="700" spd="-100000" fill="hold"/>
                                        <p:tgtEl>
                                          <p:spTgt spid="2997"/>
                                        </p:tgtEl>
                                        <p:attrNameLst>
                                          <p:attrName>ppt_x</p:attrName>
                                          <p:attrName>ppt_y</p:attrName>
                                        </p:attrNameLst>
                                      </p:cBhvr>
                                      <p:rCtr x="0" y="1759"/>
                                    </p:animMotion>
                                  </p:childTnLst>
                                </p:cTn>
                              </p:par>
                              <p:par>
                                <p:cTn id="10" presetID="10" presetClass="entr" presetSubtype="0" fill="hold" nodeType="withEffect">
                                  <p:stCondLst>
                                    <p:cond delay="10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42" presetClass="path" presetSubtype="0" decel="100000" fill="hold" nodeType="withEffect">
                                  <p:stCondLst>
                                    <p:cond delay="100"/>
                                  </p:stCondLst>
                                  <p:childTnLst>
                                    <p:animMotion origin="layout" path="M 2.70833E-6 -2.96296E-6 L 2.70833E-6 0.03542 " pathEditMode="relative" rAng="0" ptsTypes="AA">
                                      <p:cBhvr>
                                        <p:cTn id="14" dur="700" spd="-100000" fill="hold"/>
                                        <p:tgtEl>
                                          <p:spTgt spid="8"/>
                                        </p:tgtEl>
                                        <p:attrNameLst>
                                          <p:attrName>ppt_x</p:attrName>
                                          <p:attrName>ppt_y</p:attrName>
                                        </p:attrNameLst>
                                      </p:cBhvr>
                                      <p:rCtr x="0" y="1759"/>
                                    </p:animMotion>
                                  </p:childTnLst>
                                </p:cTn>
                              </p:par>
                              <p:par>
                                <p:cTn id="15" presetID="10" presetClass="entr" presetSubtype="0" fill="hold" nodeType="withEffect">
                                  <p:stCondLst>
                                    <p:cond delay="20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par>
                                <p:cTn id="18" presetID="42" presetClass="path" presetSubtype="0" decel="100000" fill="hold" nodeType="withEffect">
                                  <p:stCondLst>
                                    <p:cond delay="200"/>
                                  </p:stCondLst>
                                  <p:childTnLst>
                                    <p:animMotion origin="layout" path="M 3.33333E-6 -4.81481E-6 L 3.33333E-6 0.03542 " pathEditMode="relative" rAng="0" ptsTypes="AA">
                                      <p:cBhvr>
                                        <p:cTn id="19" dur="700" spd="-100000" fill="hold"/>
                                        <p:tgtEl>
                                          <p:spTgt spid="4"/>
                                        </p:tgtEl>
                                        <p:attrNameLst>
                                          <p:attrName>ppt_x</p:attrName>
                                          <p:attrName>ppt_y</p:attrName>
                                        </p:attrNameLst>
                                      </p:cBhvr>
                                      <p:rCtr x="0" y="1759"/>
                                    </p:animMotion>
                                  </p:childTnLst>
                                </p:cTn>
                              </p:par>
                              <p:par>
                                <p:cTn id="20" presetID="10" presetClass="entr" presetSubtype="0" fill="hold" nodeType="withEffect">
                                  <p:stCondLst>
                                    <p:cond delay="30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par>
                                <p:cTn id="23" presetID="42" presetClass="path" presetSubtype="0" decel="100000" fill="hold" nodeType="withEffect">
                                  <p:stCondLst>
                                    <p:cond delay="300"/>
                                  </p:stCondLst>
                                  <p:childTnLst>
                                    <p:animMotion origin="layout" path="M 0 3.33333E-6 L 0 0.03541 " pathEditMode="relative" rAng="0" ptsTypes="AA">
                                      <p:cBhvr>
                                        <p:cTn id="24" dur="700" spd="-100000" fill="hold"/>
                                        <p:tgtEl>
                                          <p:spTgt spid="6"/>
                                        </p:tgtEl>
                                        <p:attrNameLst>
                                          <p:attrName>ppt_x</p:attrName>
                                          <p:attrName>ppt_y</p:attrName>
                                        </p:attrNameLst>
                                      </p:cBhvr>
                                      <p:rCtr x="0" y="1759"/>
                                    </p:animMotion>
                                  </p:childTnLst>
                                </p:cTn>
                              </p:par>
                              <p:par>
                                <p:cTn id="25" presetID="10" presetClass="entr" presetSubtype="0" fill="hold" nodeType="withEffect">
                                  <p:stCondLst>
                                    <p:cond delay="30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par>
                                <p:cTn id="28" presetID="63" presetClass="path" presetSubtype="0" decel="100000" fill="hold" nodeType="withEffect">
                                  <p:stCondLst>
                                    <p:cond delay="300"/>
                                  </p:stCondLst>
                                  <p:childTnLst>
                                    <p:animMotion origin="layout" path="M -2.29167E-6 4.81481E-6 L 0.01563 4.81481E-6 " pathEditMode="relative" rAng="0" ptsTypes="AA">
                                      <p:cBhvr>
                                        <p:cTn id="29" dur="500" spd="-100000" fill="hold"/>
                                        <p:tgtEl>
                                          <p:spTgt spid="7"/>
                                        </p:tgtEl>
                                        <p:attrNameLst>
                                          <p:attrName>ppt_x</p:attrName>
                                          <p:attrName>ppt_y</p:attrName>
                                        </p:attrNameLst>
                                      </p:cBhvr>
                                      <p:rCtr x="781"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descr="Highlighting the Business application pillar of the Microsoft Cloud.">
            <a:extLst>
              <a:ext uri="{FF2B5EF4-FFF2-40B4-BE49-F238E27FC236}">
                <a16:creationId xmlns:a16="http://schemas.microsoft.com/office/drawing/2014/main" id="{21F5FBBD-A1A6-06CE-5E45-13F310780C07}"/>
              </a:ext>
            </a:extLst>
          </p:cNvPr>
          <p:cNvGrpSpPr>
            <a:grpSpLocks noChangeAspect="1"/>
          </p:cNvGrpSpPr>
          <p:nvPr/>
        </p:nvGrpSpPr>
        <p:grpSpPr>
          <a:xfrm>
            <a:off x="4435797" y="1621298"/>
            <a:ext cx="3551889" cy="3615404"/>
            <a:chOff x="7177431" y="1393141"/>
            <a:chExt cx="3907076" cy="3976943"/>
          </a:xfrm>
        </p:grpSpPr>
        <p:grpSp>
          <p:nvGrpSpPr>
            <p:cNvPr id="6" name="Group 5">
              <a:extLst>
                <a:ext uri="{FF2B5EF4-FFF2-40B4-BE49-F238E27FC236}">
                  <a16:creationId xmlns:a16="http://schemas.microsoft.com/office/drawing/2014/main" id="{4892E56B-D3D5-1716-660A-85EC3C3D0367}"/>
                </a:ext>
              </a:extLst>
            </p:cNvPr>
            <p:cNvGrpSpPr/>
            <p:nvPr/>
          </p:nvGrpSpPr>
          <p:grpSpPr>
            <a:xfrm>
              <a:off x="9947215" y="2150730"/>
              <a:ext cx="902810" cy="2346807"/>
              <a:chOff x="9947215" y="2150730"/>
              <a:chExt cx="902810" cy="2346807"/>
            </a:xfrm>
          </p:grpSpPr>
          <p:sp>
            <p:nvSpPr>
              <p:cNvPr id="22" name="Rectangle 21">
                <a:extLst>
                  <a:ext uri="{FF2B5EF4-FFF2-40B4-BE49-F238E27FC236}">
                    <a16:creationId xmlns:a16="http://schemas.microsoft.com/office/drawing/2014/main" id="{B4D8BC5C-AD40-7869-1757-B5F79F1E9C19}"/>
                  </a:ext>
                </a:extLst>
              </p:cNvPr>
              <p:cNvSpPr/>
              <p:nvPr/>
            </p:nvSpPr>
            <p:spPr bwMode="auto">
              <a:xfrm>
                <a:off x="9947215" y="4314718"/>
                <a:ext cx="902810" cy="182819"/>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none" lIns="0" tIns="0" rIns="0" bIns="0" numCol="1" spcCol="0" rtlCol="0" fromWordArt="0" anchor="t" anchorCtr="0" forceAA="0" compatLnSpc="1">
                <a:prstTxWarp prst="textNoShape">
                  <a:avLst/>
                </a:prstTxWarp>
                <a:sp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r>
                  <a:rPr kumimoji="0" lang="en-US" sz="1200" b="0" i="0" u="none" strike="noStrike" kern="0" cap="none" spc="0" normalizeH="0" baseline="0" noProof="0">
                    <a:ln>
                      <a:noFill/>
                    </a:ln>
                    <a:solidFill>
                      <a:srgbClr val="000000">
                        <a:lumMod val="65000"/>
                        <a:lumOff val="35000"/>
                      </a:srgbClr>
                    </a:solidFill>
                    <a:effectLst/>
                    <a:uLnTx/>
                    <a:uFillTx/>
                    <a:latin typeface="Segoe UI Semibold"/>
                    <a:ea typeface="+mn-ea"/>
                    <a:cs typeface="Segoe UI" panose="020B0502040204020203" pitchFamily="34" charset="0"/>
                  </a:rPr>
                  <a:t>Data and AI</a:t>
                </a:r>
              </a:p>
            </p:txBody>
          </p:sp>
          <p:pic>
            <p:nvPicPr>
              <p:cNvPr id="23" name="Picture 22" descr="Web browser with a speech bubble containing coding symbols in it">
                <a:extLst>
                  <a:ext uri="{FF2B5EF4-FFF2-40B4-BE49-F238E27FC236}">
                    <a16:creationId xmlns:a16="http://schemas.microsoft.com/office/drawing/2014/main" id="{BA09E2BE-914C-9523-50ED-48F7D2A14468}"/>
                  </a:ext>
                </a:extLst>
              </p:cNvPr>
              <p:cNvPicPr>
                <a:picLocks noChangeAspect="1"/>
              </p:cNvPicPr>
              <p:nvPr/>
            </p:nvPicPr>
            <p:blipFill>
              <a:blip r:embed="rId3">
                <a:grayscl/>
                <a:alphaModFix amt="40000"/>
              </a:blip>
              <a:stretch>
                <a:fillRect/>
              </a:stretch>
            </p:blipFill>
            <p:spPr>
              <a:xfrm>
                <a:off x="10201734" y="2150730"/>
                <a:ext cx="548640" cy="548640"/>
              </a:xfrm>
              <a:prstGeom prst="rect">
                <a:avLst/>
              </a:prstGeom>
              <a:ln>
                <a:noFill/>
              </a:ln>
            </p:spPr>
          </p:pic>
        </p:grpSp>
        <p:grpSp>
          <p:nvGrpSpPr>
            <p:cNvPr id="7" name="Group 6">
              <a:extLst>
                <a:ext uri="{FF2B5EF4-FFF2-40B4-BE49-F238E27FC236}">
                  <a16:creationId xmlns:a16="http://schemas.microsoft.com/office/drawing/2014/main" id="{069F3435-5F5C-591C-C02A-271C03F64B87}"/>
                </a:ext>
              </a:extLst>
            </p:cNvPr>
            <p:cNvGrpSpPr/>
            <p:nvPr/>
          </p:nvGrpSpPr>
          <p:grpSpPr>
            <a:xfrm>
              <a:off x="7177431" y="4237883"/>
              <a:ext cx="2094268" cy="942241"/>
              <a:chOff x="7177431" y="4237883"/>
              <a:chExt cx="2094268" cy="942241"/>
            </a:xfrm>
          </p:grpSpPr>
          <p:pic>
            <p:nvPicPr>
              <p:cNvPr id="20" name="Picture 19" descr="A laptop with a person icon inside along with a small phone and a cloud graphic">
                <a:extLst>
                  <a:ext uri="{FF2B5EF4-FFF2-40B4-BE49-F238E27FC236}">
                    <a16:creationId xmlns:a16="http://schemas.microsoft.com/office/drawing/2014/main" id="{8E2D1BAF-97C8-9946-AFF7-D1BE35E7B81F}"/>
                  </a:ext>
                </a:extLst>
              </p:cNvPr>
              <p:cNvPicPr>
                <a:picLocks noChangeAspect="1"/>
              </p:cNvPicPr>
              <p:nvPr/>
            </p:nvPicPr>
            <p:blipFill>
              <a:blip r:embed="rId4">
                <a:alphaModFix amt="40000"/>
                <a:grayscl/>
              </a:blip>
              <a:stretch>
                <a:fillRect/>
              </a:stretch>
            </p:blipFill>
            <p:spPr>
              <a:xfrm>
                <a:off x="8723059" y="4631484"/>
                <a:ext cx="548640" cy="548640"/>
              </a:xfrm>
              <a:prstGeom prst="rect">
                <a:avLst/>
              </a:prstGeom>
              <a:ln>
                <a:noFill/>
              </a:ln>
            </p:spPr>
          </p:pic>
          <p:sp>
            <p:nvSpPr>
              <p:cNvPr id="21" name="Rectangle 20">
                <a:extLst>
                  <a:ext uri="{FF2B5EF4-FFF2-40B4-BE49-F238E27FC236}">
                    <a16:creationId xmlns:a16="http://schemas.microsoft.com/office/drawing/2014/main" id="{5E937BF3-0B58-90FC-84A3-3900F61C2958}"/>
                  </a:ext>
                </a:extLst>
              </p:cNvPr>
              <p:cNvSpPr/>
              <p:nvPr/>
            </p:nvSpPr>
            <p:spPr bwMode="auto">
              <a:xfrm>
                <a:off x="7177431" y="4237883"/>
                <a:ext cx="925733" cy="365639"/>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none" lIns="0" tIns="0" rIns="0" bIns="0" numCol="1" spcCol="0" rtlCol="0" fromWordArt="0" anchor="t" anchorCtr="0" forceAA="0" compatLnSpc="1">
                <a:prstTxWarp prst="textNoShape">
                  <a:avLst/>
                </a:prstTxWarp>
                <a:sp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r>
                  <a:rPr kumimoji="0" lang="en-US" sz="1200" b="0" i="0" u="none" strike="noStrike" kern="0" cap="none" spc="0" normalizeH="0" baseline="0" noProof="0">
                    <a:ln>
                      <a:noFill/>
                    </a:ln>
                    <a:solidFill>
                      <a:srgbClr val="000000">
                        <a:lumMod val="65000"/>
                        <a:lumOff val="35000"/>
                      </a:srgbClr>
                    </a:solidFill>
                    <a:effectLst/>
                    <a:uLnTx/>
                    <a:uFillTx/>
                    <a:latin typeface="Segoe UI Semibold"/>
                    <a:ea typeface="+mn-ea"/>
                    <a:cs typeface="Segoe UI" panose="020B0502040204020203" pitchFamily="34" charset="0"/>
                  </a:rPr>
                  <a:t>Business</a:t>
                </a:r>
                <a:br>
                  <a:rPr kumimoji="0" lang="en-US" sz="1200" b="0" i="0" u="none" strike="noStrike" kern="0" cap="none" spc="0" normalizeH="0" baseline="0" noProof="0">
                    <a:ln>
                      <a:noFill/>
                    </a:ln>
                    <a:solidFill>
                      <a:srgbClr val="000000">
                        <a:lumMod val="65000"/>
                        <a:lumOff val="35000"/>
                      </a:srgbClr>
                    </a:solidFill>
                    <a:effectLst/>
                    <a:uLnTx/>
                    <a:uFillTx/>
                    <a:latin typeface="Segoe UI Semibold"/>
                    <a:ea typeface="+mn-ea"/>
                    <a:cs typeface="Segoe UI" panose="020B0502040204020203" pitchFamily="34" charset="0"/>
                  </a:rPr>
                </a:br>
                <a:r>
                  <a:rPr kumimoji="0" lang="en-US" sz="1200" b="0" i="0" u="none" strike="noStrike" kern="0" cap="none" spc="0" normalizeH="0" baseline="0" noProof="0">
                    <a:ln>
                      <a:noFill/>
                    </a:ln>
                    <a:solidFill>
                      <a:srgbClr val="000000">
                        <a:lumMod val="65000"/>
                        <a:lumOff val="35000"/>
                      </a:srgbClr>
                    </a:solidFill>
                    <a:effectLst/>
                    <a:uLnTx/>
                    <a:uFillTx/>
                    <a:latin typeface="Segoe UI Semibold"/>
                    <a:ea typeface="+mn-ea"/>
                    <a:cs typeface="Segoe UI" panose="020B0502040204020203" pitchFamily="34" charset="0"/>
                  </a:rPr>
                  <a:t>applications</a:t>
                </a:r>
              </a:p>
            </p:txBody>
          </p:sp>
        </p:grpSp>
        <p:grpSp>
          <p:nvGrpSpPr>
            <p:cNvPr id="8" name="Group 7">
              <a:extLst>
                <a:ext uri="{FF2B5EF4-FFF2-40B4-BE49-F238E27FC236}">
                  <a16:creationId xmlns:a16="http://schemas.microsoft.com/office/drawing/2014/main" id="{1823C7A9-9852-96EA-FB0C-0ABAA86F9B64}"/>
                </a:ext>
              </a:extLst>
            </p:cNvPr>
            <p:cNvGrpSpPr/>
            <p:nvPr/>
          </p:nvGrpSpPr>
          <p:grpSpPr>
            <a:xfrm>
              <a:off x="8478087" y="3755058"/>
              <a:ext cx="2194854" cy="1615026"/>
              <a:chOff x="8478087" y="3755058"/>
              <a:chExt cx="2194854" cy="1615026"/>
            </a:xfrm>
          </p:grpSpPr>
          <p:sp>
            <p:nvSpPr>
              <p:cNvPr id="18" name="Rectangle 17">
                <a:extLst>
                  <a:ext uri="{FF2B5EF4-FFF2-40B4-BE49-F238E27FC236}">
                    <a16:creationId xmlns:a16="http://schemas.microsoft.com/office/drawing/2014/main" id="{506B418C-EF27-7755-D2BB-3FECDF5ADA2E}"/>
                  </a:ext>
                </a:extLst>
              </p:cNvPr>
              <p:cNvSpPr/>
              <p:nvPr/>
            </p:nvSpPr>
            <p:spPr bwMode="auto">
              <a:xfrm>
                <a:off x="8478087" y="5187265"/>
                <a:ext cx="1038585" cy="182819"/>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none" lIns="0" tIns="0" rIns="0" bIns="0" numCol="1" spcCol="0" rtlCol="0" fromWordArt="0" anchor="t" anchorCtr="0" forceAA="0" compatLnSpc="1">
                <a:prstTxWarp prst="textNoShape">
                  <a:avLst/>
                </a:prstTxWarp>
                <a:sp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r>
                  <a:rPr kumimoji="0" lang="en-US" sz="1200" b="0" i="0" u="none" strike="noStrike" kern="0" cap="none" spc="0" normalizeH="0" baseline="0" noProof="0">
                    <a:ln>
                      <a:noFill/>
                    </a:ln>
                    <a:solidFill>
                      <a:srgbClr val="000000">
                        <a:lumMod val="65000"/>
                        <a:lumOff val="35000"/>
                      </a:srgbClr>
                    </a:solidFill>
                    <a:effectLst/>
                    <a:uLnTx/>
                    <a:uFillTx/>
                    <a:latin typeface="Segoe UI Semibold"/>
                    <a:ea typeface="+mn-ea"/>
                    <a:cs typeface="Segoe UI" panose="020B0502040204020203" pitchFamily="34" charset="0"/>
                  </a:rPr>
                  <a:t>Modern work</a:t>
                </a:r>
              </a:p>
            </p:txBody>
          </p:sp>
          <p:pic>
            <p:nvPicPr>
              <p:cNvPr id="19" name="Picture 18" descr="Cloud with a network visual of connected nodes and lines overlaid on top of it">
                <a:extLst>
                  <a:ext uri="{FF2B5EF4-FFF2-40B4-BE49-F238E27FC236}">
                    <a16:creationId xmlns:a16="http://schemas.microsoft.com/office/drawing/2014/main" id="{F1974C9E-3D81-BDF3-2237-AFA093AAE789}"/>
                  </a:ext>
                </a:extLst>
              </p:cNvPr>
              <p:cNvPicPr>
                <a:picLocks noChangeAspect="1"/>
              </p:cNvPicPr>
              <p:nvPr/>
            </p:nvPicPr>
            <p:blipFill>
              <a:blip r:embed="rId5">
                <a:alphaModFix amt="40000"/>
                <a:grayscl/>
              </a:blip>
              <a:stretch>
                <a:fillRect/>
              </a:stretch>
            </p:blipFill>
            <p:spPr>
              <a:xfrm>
                <a:off x="10124300" y="3755058"/>
                <a:ext cx="548641" cy="548640"/>
              </a:xfrm>
              <a:prstGeom prst="rect">
                <a:avLst/>
              </a:prstGeom>
              <a:ln>
                <a:noFill/>
              </a:ln>
            </p:spPr>
          </p:pic>
        </p:grpSp>
        <p:grpSp>
          <p:nvGrpSpPr>
            <p:cNvPr id="9" name="Group 8">
              <a:extLst>
                <a:ext uri="{FF2B5EF4-FFF2-40B4-BE49-F238E27FC236}">
                  <a16:creationId xmlns:a16="http://schemas.microsoft.com/office/drawing/2014/main" id="{B5E38A7A-4A38-3888-03E7-2CC0C9874A1E}"/>
                </a:ext>
              </a:extLst>
            </p:cNvPr>
            <p:cNvGrpSpPr/>
            <p:nvPr/>
          </p:nvGrpSpPr>
          <p:grpSpPr>
            <a:xfrm>
              <a:off x="7239993" y="2760647"/>
              <a:ext cx="674624" cy="1466216"/>
              <a:chOff x="7239993" y="2760647"/>
              <a:chExt cx="674624" cy="1466216"/>
            </a:xfrm>
          </p:grpSpPr>
          <p:pic>
            <p:nvPicPr>
              <p:cNvPr id="16" name="Picture 15" descr="Two mountains and an upward trending arrow overlaid on top of it">
                <a:extLst>
                  <a:ext uri="{FF2B5EF4-FFF2-40B4-BE49-F238E27FC236}">
                    <a16:creationId xmlns:a16="http://schemas.microsoft.com/office/drawing/2014/main" id="{3AC7EE29-AC77-3FC9-E2A2-21135B1BCBAE}"/>
                  </a:ext>
                </a:extLst>
              </p:cNvPr>
              <p:cNvPicPr>
                <a:picLocks noChangeAspect="1"/>
              </p:cNvPicPr>
              <p:nvPr/>
            </p:nvPicPr>
            <p:blipFill>
              <a:blip r:embed="rId6">
                <a:alphaModFix amt="40000"/>
                <a:grayscl/>
              </a:blip>
              <a:stretch>
                <a:fillRect/>
              </a:stretch>
            </p:blipFill>
            <p:spPr>
              <a:xfrm>
                <a:off x="7365977" y="3678223"/>
                <a:ext cx="548640" cy="548640"/>
              </a:xfrm>
              <a:prstGeom prst="rect">
                <a:avLst/>
              </a:prstGeom>
              <a:ln>
                <a:noFill/>
              </a:ln>
            </p:spPr>
          </p:pic>
          <p:sp>
            <p:nvSpPr>
              <p:cNvPr id="17" name="Rectangle 16">
                <a:extLst>
                  <a:ext uri="{FF2B5EF4-FFF2-40B4-BE49-F238E27FC236}">
                    <a16:creationId xmlns:a16="http://schemas.microsoft.com/office/drawing/2014/main" id="{CC8DA7A5-5575-1110-2C39-BAA426898EC8}"/>
                  </a:ext>
                </a:extLst>
              </p:cNvPr>
              <p:cNvSpPr/>
              <p:nvPr/>
            </p:nvSpPr>
            <p:spPr bwMode="auto">
              <a:xfrm>
                <a:off x="7239993" y="2760647"/>
                <a:ext cx="615394" cy="182819"/>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none" lIns="0" tIns="0" rIns="0" bIns="0" numCol="1" spcCol="0" rtlCol="0" fromWordArt="0" anchor="t" anchorCtr="0" forceAA="0" compatLnSpc="1">
                <a:prstTxWarp prst="textNoShape">
                  <a:avLst/>
                </a:prstTxWarp>
                <a:sp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r>
                  <a:rPr kumimoji="0" lang="en-US" sz="1200" b="0" i="0" u="none" strike="noStrike" kern="0" cap="none" spc="0" normalizeH="0" baseline="0" noProof="0">
                    <a:ln>
                      <a:noFill/>
                    </a:ln>
                    <a:solidFill>
                      <a:srgbClr val="000000">
                        <a:lumMod val="65000"/>
                        <a:lumOff val="35000"/>
                      </a:srgbClr>
                    </a:solidFill>
                    <a:effectLst/>
                    <a:uLnTx/>
                    <a:uFillTx/>
                    <a:latin typeface="Segoe UI Semibold"/>
                    <a:ea typeface="+mn-ea"/>
                    <a:cs typeface="Segoe UI" panose="020B0502040204020203" pitchFamily="34" charset="0"/>
                  </a:rPr>
                  <a:t>Security</a:t>
                </a:r>
              </a:p>
            </p:txBody>
          </p:sp>
        </p:grpSp>
        <p:grpSp>
          <p:nvGrpSpPr>
            <p:cNvPr id="10" name="Group 9">
              <a:extLst>
                <a:ext uri="{FF2B5EF4-FFF2-40B4-BE49-F238E27FC236}">
                  <a16:creationId xmlns:a16="http://schemas.microsoft.com/office/drawing/2014/main" id="{184401E7-A33C-C4F1-BE3C-3EB86BC2D6AF}"/>
                </a:ext>
              </a:extLst>
            </p:cNvPr>
            <p:cNvGrpSpPr/>
            <p:nvPr/>
          </p:nvGrpSpPr>
          <p:grpSpPr>
            <a:xfrm>
              <a:off x="8723058" y="1393141"/>
              <a:ext cx="2361449" cy="1676948"/>
              <a:chOff x="8723058" y="1393141"/>
              <a:chExt cx="2361449" cy="1676948"/>
            </a:xfrm>
          </p:grpSpPr>
          <p:sp>
            <p:nvSpPr>
              <p:cNvPr id="14" name="Rectangle 13">
                <a:extLst>
                  <a:ext uri="{FF2B5EF4-FFF2-40B4-BE49-F238E27FC236}">
                    <a16:creationId xmlns:a16="http://schemas.microsoft.com/office/drawing/2014/main" id="{9BC0C5F3-4187-3DE8-28E3-0123D2483248}"/>
                  </a:ext>
                </a:extLst>
              </p:cNvPr>
              <p:cNvSpPr/>
              <p:nvPr/>
            </p:nvSpPr>
            <p:spPr bwMode="auto">
              <a:xfrm>
                <a:off x="9904857" y="2704450"/>
                <a:ext cx="1179650" cy="365639"/>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none" lIns="0" tIns="0" rIns="0" bIns="0" numCol="1" spcCol="0" rtlCol="0" fromWordArt="0" anchor="t" anchorCtr="0" forceAA="0" compatLnSpc="1">
                <a:prstTxWarp prst="textNoShape">
                  <a:avLst/>
                </a:prstTxWarp>
                <a:sp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r>
                  <a:rPr kumimoji="0" lang="en-US" sz="1200" b="0" i="0" u="none" strike="noStrike" kern="0" cap="none" spc="0" normalizeH="0" baseline="0" noProof="0">
                    <a:ln>
                      <a:noFill/>
                    </a:ln>
                    <a:solidFill>
                      <a:srgbClr val="000000">
                        <a:lumMod val="65000"/>
                        <a:lumOff val="35000"/>
                      </a:srgbClr>
                    </a:solidFill>
                    <a:effectLst/>
                    <a:uLnTx/>
                    <a:uFillTx/>
                    <a:latin typeface="Segoe UI Semibold"/>
                    <a:ea typeface="+mn-ea"/>
                    <a:cs typeface="Segoe UI" panose="020B0502040204020203" pitchFamily="34" charset="0"/>
                  </a:rPr>
                  <a:t>Digital and app</a:t>
                </a:r>
                <a:br>
                  <a:rPr kumimoji="0" lang="en-US" sz="1200" b="0" i="0" u="none" strike="noStrike" kern="0" cap="none" spc="0" normalizeH="0" baseline="0" noProof="0">
                    <a:ln>
                      <a:noFill/>
                    </a:ln>
                    <a:solidFill>
                      <a:srgbClr val="000000">
                        <a:lumMod val="65000"/>
                        <a:lumOff val="35000"/>
                      </a:srgbClr>
                    </a:solidFill>
                    <a:effectLst/>
                    <a:uLnTx/>
                    <a:uFillTx/>
                    <a:latin typeface="Segoe UI Semibold"/>
                    <a:ea typeface="+mn-ea"/>
                    <a:cs typeface="Segoe UI" panose="020B0502040204020203" pitchFamily="34" charset="0"/>
                  </a:rPr>
                </a:br>
                <a:r>
                  <a:rPr kumimoji="0" lang="en-US" sz="1200" b="0" i="0" u="none" strike="noStrike" kern="0" cap="none" spc="0" normalizeH="0" baseline="0" noProof="0">
                    <a:ln>
                      <a:noFill/>
                    </a:ln>
                    <a:solidFill>
                      <a:srgbClr val="000000">
                        <a:lumMod val="65000"/>
                        <a:lumOff val="35000"/>
                      </a:srgbClr>
                    </a:solidFill>
                    <a:effectLst/>
                    <a:uLnTx/>
                    <a:uFillTx/>
                    <a:latin typeface="Segoe UI Semibold"/>
                    <a:ea typeface="+mn-ea"/>
                    <a:cs typeface="Segoe UI" panose="020B0502040204020203" pitchFamily="34" charset="0"/>
                  </a:rPr>
                  <a:t>innovation</a:t>
                </a:r>
              </a:p>
            </p:txBody>
          </p:sp>
          <p:pic>
            <p:nvPicPr>
              <p:cNvPr id="15" name="Picture 14" descr="Cloud with an arrow pointing downwards coming out of it">
                <a:extLst>
                  <a:ext uri="{FF2B5EF4-FFF2-40B4-BE49-F238E27FC236}">
                    <a16:creationId xmlns:a16="http://schemas.microsoft.com/office/drawing/2014/main" id="{87596B1F-CA90-C5FF-9877-6CDB9E681FDF}"/>
                  </a:ext>
                </a:extLst>
              </p:cNvPr>
              <p:cNvPicPr>
                <a:picLocks noChangeAspect="1"/>
              </p:cNvPicPr>
              <p:nvPr/>
            </p:nvPicPr>
            <p:blipFill>
              <a:blip r:embed="rId7">
                <a:alphaModFix amt="40000"/>
                <a:grayscl/>
              </a:blip>
              <a:stretch>
                <a:fillRect/>
              </a:stretch>
            </p:blipFill>
            <p:spPr>
              <a:xfrm>
                <a:off x="8723058" y="1393141"/>
                <a:ext cx="548640" cy="548640"/>
              </a:xfrm>
              <a:prstGeom prst="rect">
                <a:avLst/>
              </a:prstGeom>
              <a:ln>
                <a:noFill/>
              </a:ln>
            </p:spPr>
          </p:pic>
        </p:grpSp>
        <p:grpSp>
          <p:nvGrpSpPr>
            <p:cNvPr id="11" name="Group 10">
              <a:extLst>
                <a:ext uri="{FF2B5EF4-FFF2-40B4-BE49-F238E27FC236}">
                  <a16:creationId xmlns:a16="http://schemas.microsoft.com/office/drawing/2014/main" id="{8EADC2B0-E1FB-A363-5065-0549A5BEA030}"/>
                </a:ext>
              </a:extLst>
            </p:cNvPr>
            <p:cNvGrpSpPr/>
            <p:nvPr/>
          </p:nvGrpSpPr>
          <p:grpSpPr>
            <a:xfrm>
              <a:off x="7278025" y="1950277"/>
              <a:ext cx="2243055" cy="805287"/>
              <a:chOff x="7278025" y="1950277"/>
              <a:chExt cx="2243055" cy="805287"/>
            </a:xfrm>
          </p:grpSpPr>
          <p:pic>
            <p:nvPicPr>
              <p:cNvPr id="12" name="Picture 11" descr="Shield with a lock overlaid on top of it">
                <a:extLst>
                  <a:ext uri="{FF2B5EF4-FFF2-40B4-BE49-F238E27FC236}">
                    <a16:creationId xmlns:a16="http://schemas.microsoft.com/office/drawing/2014/main" id="{5F7D336C-3C24-E41C-202D-45C2820B71D1}"/>
                  </a:ext>
                </a:extLst>
              </p:cNvPr>
              <p:cNvPicPr>
                <a:picLocks noChangeAspect="1"/>
              </p:cNvPicPr>
              <p:nvPr/>
            </p:nvPicPr>
            <p:blipFill>
              <a:blip r:embed="rId8">
                <a:alphaModFix amt="40000"/>
                <a:grayscl/>
              </a:blip>
              <a:stretch>
                <a:fillRect/>
              </a:stretch>
            </p:blipFill>
            <p:spPr>
              <a:xfrm>
                <a:off x="7278025" y="2206924"/>
                <a:ext cx="548640" cy="548640"/>
              </a:xfrm>
              <a:prstGeom prst="rect">
                <a:avLst/>
              </a:prstGeom>
              <a:ln>
                <a:noFill/>
              </a:ln>
            </p:spPr>
          </p:pic>
          <p:sp>
            <p:nvSpPr>
              <p:cNvPr id="13" name="Rectangle 12">
                <a:extLst>
                  <a:ext uri="{FF2B5EF4-FFF2-40B4-BE49-F238E27FC236}">
                    <a16:creationId xmlns:a16="http://schemas.microsoft.com/office/drawing/2014/main" id="{81A71470-0C96-9194-3DCD-E053DE462B7B}"/>
                  </a:ext>
                </a:extLst>
              </p:cNvPr>
              <p:cNvSpPr/>
              <p:nvPr/>
            </p:nvSpPr>
            <p:spPr bwMode="auto">
              <a:xfrm>
                <a:off x="8473676" y="1950277"/>
                <a:ext cx="1047404" cy="182819"/>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none" lIns="0" tIns="0" rIns="0" bIns="0" numCol="1" spcCol="0" rtlCol="0" fromWordArt="0" anchor="t" anchorCtr="0" forceAA="0" compatLnSpc="1">
                <a:prstTxWarp prst="textNoShape">
                  <a:avLst/>
                </a:prstTxWarp>
                <a:sp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r>
                  <a:rPr kumimoji="0" lang="en-US" sz="1200" b="0" i="0" u="none" strike="noStrike" kern="0" cap="none" spc="0" normalizeH="0" baseline="0" noProof="0">
                    <a:ln>
                      <a:noFill/>
                    </a:ln>
                    <a:solidFill>
                      <a:srgbClr val="000000">
                        <a:lumMod val="65000"/>
                        <a:lumOff val="35000"/>
                      </a:srgbClr>
                    </a:solidFill>
                    <a:effectLst/>
                    <a:uLnTx/>
                    <a:uFillTx/>
                    <a:latin typeface="Segoe UI Semibold"/>
                    <a:ea typeface="+mn-ea"/>
                    <a:cs typeface="Segoe UI" panose="020B0502040204020203" pitchFamily="34" charset="0"/>
                  </a:rPr>
                  <a:t>Infrastructure</a:t>
                </a:r>
              </a:p>
            </p:txBody>
          </p:sp>
        </p:grpSp>
      </p:grpSp>
      <p:sp>
        <p:nvSpPr>
          <p:cNvPr id="25" name="Circle: Hollow 98">
            <a:extLst>
              <a:ext uri="{FF2B5EF4-FFF2-40B4-BE49-F238E27FC236}">
                <a16:creationId xmlns:a16="http://schemas.microsoft.com/office/drawing/2014/main" id="{2BEA5EA5-70B2-AF9F-3A5B-7A3389BC159E}"/>
              </a:ext>
              <a:ext uri="{C183D7F6-B498-43B3-948B-1728B52AA6E4}">
                <adec:decorative xmlns:adec="http://schemas.microsoft.com/office/drawing/2017/decorative" val="1"/>
              </a:ext>
            </a:extLst>
          </p:cNvPr>
          <p:cNvSpPr/>
          <p:nvPr/>
        </p:nvSpPr>
        <p:spPr bwMode="auto">
          <a:xfrm>
            <a:off x="3688995" y="1028127"/>
            <a:ext cx="4801748" cy="4801746"/>
          </a:xfrm>
          <a:prstGeom prst="donut">
            <a:avLst>
              <a:gd name="adj" fmla="val 6844"/>
            </a:avLst>
          </a:prstGeom>
          <a:solidFill>
            <a:schemeClr val="tx1">
              <a:alpha val="20000"/>
            </a:schemeClr>
          </a:solid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t"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30" normalizeH="0" baseline="0" noProof="0">
              <a:ln>
                <a:noFill/>
              </a:ln>
              <a:gradFill>
                <a:gsLst>
                  <a:gs pos="4819">
                    <a:srgbClr val="2F2F2F"/>
                  </a:gs>
                  <a:gs pos="18675">
                    <a:srgbClr val="2F2F2F"/>
                  </a:gs>
                </a:gsLst>
                <a:lin ang="2700000" scaled="0"/>
              </a:gradFill>
              <a:effectLst/>
              <a:uLnTx/>
              <a:uFillTx/>
              <a:latin typeface="Segoe UI Semibold"/>
              <a:ea typeface="+mn-ea"/>
              <a:cs typeface="+mn-cs"/>
            </a:endParaRPr>
          </a:p>
        </p:txBody>
      </p:sp>
      <p:sp>
        <p:nvSpPr>
          <p:cNvPr id="26" name="TextBox 25">
            <a:extLst>
              <a:ext uri="{FF2B5EF4-FFF2-40B4-BE49-F238E27FC236}">
                <a16:creationId xmlns:a16="http://schemas.microsoft.com/office/drawing/2014/main" id="{097DC36A-8402-7F68-EB6E-4C23C9364E5E}"/>
              </a:ext>
            </a:extLst>
          </p:cNvPr>
          <p:cNvSpPr txBox="1"/>
          <p:nvPr/>
        </p:nvSpPr>
        <p:spPr>
          <a:xfrm>
            <a:off x="3860449" y="1177619"/>
            <a:ext cx="4458840" cy="4502758"/>
          </a:xfrm>
          <a:prstGeom prst="rect">
            <a:avLst/>
          </a:prstGeom>
          <a:noFill/>
        </p:spPr>
        <p:txBody>
          <a:bodyPr spcFirstLastPara="1" wrap="none" lIns="0" tIns="0" rIns="0" bIns="0" numCol="1" rtlCol="0">
            <a:prstTxWarp prst="textArchDown">
              <a:avLst/>
            </a:prstTxWarp>
            <a:spAutoFit/>
          </a:bodyPr>
          <a:lstStyle>
            <a:defPPr>
              <a:defRPr lang="en-US"/>
            </a:defPPr>
            <a:lvl1pPr algn="ctr">
              <a:defRPr sz="1200" spc="10">
                <a:solidFill>
                  <a:schemeClr val="bg1">
                    <a:lumMod val="65000"/>
                    <a:lumOff val="35000"/>
                  </a:schemeClr>
                </a:solidFill>
                <a:latin typeface="Segoe UI Semibold"/>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10" normalizeH="0" baseline="0" noProof="0">
                <a:ln>
                  <a:noFill/>
                </a:ln>
                <a:solidFill>
                  <a:srgbClr val="000000">
                    <a:lumMod val="65000"/>
                    <a:lumOff val="35000"/>
                  </a:srgbClr>
                </a:solidFill>
                <a:effectLst/>
                <a:uLnTx/>
                <a:uFillTx/>
                <a:latin typeface="Segoe UI Semibold"/>
                <a:ea typeface="+mn-ea"/>
                <a:cs typeface="+mn-cs"/>
              </a:rPr>
              <a:t>Microsoft  Cloud for Nonprofit</a:t>
            </a:r>
          </a:p>
        </p:txBody>
      </p:sp>
      <p:sp>
        <p:nvSpPr>
          <p:cNvPr id="27" name="Rectangle 26">
            <a:extLst>
              <a:ext uri="{FF2B5EF4-FFF2-40B4-BE49-F238E27FC236}">
                <a16:creationId xmlns:a16="http://schemas.microsoft.com/office/drawing/2014/main" id="{94BEC9D9-AA6B-F6EB-A908-62EE00F9D89C}"/>
              </a:ext>
            </a:extLst>
          </p:cNvPr>
          <p:cNvSpPr>
            <a:spLocks noChangeAspect="1"/>
          </p:cNvSpPr>
          <p:nvPr/>
        </p:nvSpPr>
        <p:spPr bwMode="auto">
          <a:xfrm rot="1800000">
            <a:off x="6087988" y="1359131"/>
            <a:ext cx="16024" cy="4139738"/>
          </a:xfrm>
          <a:prstGeom prst="rect">
            <a:avLst/>
          </a:prstGeom>
          <a:solidFill>
            <a:srgbClr val="000000">
              <a:lumMod val="65000"/>
              <a:lumOff val="35000"/>
            </a:srgbClr>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2000" b="0" i="0" u="none" strike="noStrike" kern="0" cap="none" spc="0" normalizeH="0" baseline="0" noProof="0">
                <a:ln>
                  <a:noFill/>
                </a:ln>
                <a:noFill/>
                <a:effectLst/>
                <a:uLnTx/>
                <a:uFillTx/>
                <a:latin typeface="Segoe UI"/>
                <a:ea typeface="Segoe UI" pitchFamily="34" charset="0"/>
                <a:cs typeface="Segoe UI" pitchFamily="34" charset="0"/>
              </a:rPr>
              <a:t>b</a:t>
            </a:r>
          </a:p>
        </p:txBody>
      </p:sp>
      <p:sp>
        <p:nvSpPr>
          <p:cNvPr id="28" name="Rectangle 27">
            <a:extLst>
              <a:ext uri="{FF2B5EF4-FFF2-40B4-BE49-F238E27FC236}">
                <a16:creationId xmlns:a16="http://schemas.microsoft.com/office/drawing/2014/main" id="{2492D428-DD53-9EA1-DB35-3ABABE914E13}"/>
              </a:ext>
            </a:extLst>
          </p:cNvPr>
          <p:cNvSpPr>
            <a:spLocks noChangeAspect="1"/>
          </p:cNvSpPr>
          <p:nvPr/>
        </p:nvSpPr>
        <p:spPr bwMode="auto">
          <a:xfrm rot="19800000" flipH="1">
            <a:off x="6087988" y="1359131"/>
            <a:ext cx="16024" cy="4139738"/>
          </a:xfrm>
          <a:prstGeom prst="rect">
            <a:avLst/>
          </a:prstGeom>
          <a:solidFill>
            <a:srgbClr val="000000">
              <a:lumMod val="65000"/>
              <a:lumOff val="35000"/>
            </a:srgbClr>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2000" b="0" i="0" u="none" strike="noStrike" kern="0" cap="none" spc="0" normalizeH="0" baseline="0" noProof="0">
                <a:ln>
                  <a:noFill/>
                </a:ln>
                <a:noFill/>
                <a:effectLst/>
                <a:uLnTx/>
                <a:uFillTx/>
                <a:latin typeface="Segoe UI"/>
                <a:ea typeface="Segoe UI" pitchFamily="34" charset="0"/>
                <a:cs typeface="Segoe UI" pitchFamily="34" charset="0"/>
              </a:rPr>
              <a:t>a</a:t>
            </a:r>
          </a:p>
        </p:txBody>
      </p:sp>
      <p:sp>
        <p:nvSpPr>
          <p:cNvPr id="29" name="Rectangle 28">
            <a:extLst>
              <a:ext uri="{FF2B5EF4-FFF2-40B4-BE49-F238E27FC236}">
                <a16:creationId xmlns:a16="http://schemas.microsoft.com/office/drawing/2014/main" id="{C39B0C32-8F51-48F8-9A1E-5355CC4C2501}"/>
              </a:ext>
            </a:extLst>
          </p:cNvPr>
          <p:cNvSpPr>
            <a:spLocks noChangeAspect="1"/>
          </p:cNvSpPr>
          <p:nvPr/>
        </p:nvSpPr>
        <p:spPr bwMode="auto">
          <a:xfrm rot="5400000" flipH="1">
            <a:off x="6080355" y="1359131"/>
            <a:ext cx="16024" cy="4139738"/>
          </a:xfrm>
          <a:prstGeom prst="rect">
            <a:avLst/>
          </a:prstGeom>
          <a:solidFill>
            <a:srgbClr val="000000">
              <a:lumMod val="65000"/>
              <a:lumOff val="35000"/>
            </a:srgbClr>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2000" b="0" i="0" u="none" strike="noStrike" kern="0" cap="none" spc="0" normalizeH="0" baseline="0" noProof="0">
                <a:ln>
                  <a:noFill/>
                </a:ln>
                <a:noFill/>
                <a:effectLst/>
                <a:uLnTx/>
                <a:uFillTx/>
                <a:latin typeface="Segoe UI"/>
                <a:ea typeface="Segoe UI" pitchFamily="34" charset="0"/>
                <a:cs typeface="Segoe UI" pitchFamily="34" charset="0"/>
              </a:rPr>
              <a:t>c</a:t>
            </a:r>
          </a:p>
        </p:txBody>
      </p:sp>
      <p:sp>
        <p:nvSpPr>
          <p:cNvPr id="24" name="Oval 23">
            <a:extLst>
              <a:ext uri="{FF2B5EF4-FFF2-40B4-BE49-F238E27FC236}">
                <a16:creationId xmlns:a16="http://schemas.microsoft.com/office/drawing/2014/main" id="{C98C78C7-F3E2-1CCB-718A-984498D8D3EA}"/>
              </a:ext>
              <a:ext uri="{C183D7F6-B498-43B3-948B-1728B52AA6E4}">
                <adec:decorative xmlns:adec="http://schemas.microsoft.com/office/drawing/2017/decorative" val="1"/>
              </a:ext>
            </a:extLst>
          </p:cNvPr>
          <p:cNvSpPr>
            <a:spLocks noChangeAspect="1"/>
          </p:cNvSpPr>
          <p:nvPr/>
        </p:nvSpPr>
        <p:spPr bwMode="auto">
          <a:xfrm>
            <a:off x="4020000" y="1359131"/>
            <a:ext cx="4139738" cy="4139738"/>
          </a:xfrm>
          <a:prstGeom prst="ellipse">
            <a:avLst/>
          </a:prstGeom>
          <a:gradFill>
            <a:gsLst>
              <a:gs pos="0">
                <a:schemeClr val="bg1">
                  <a:lumMod val="85000"/>
                  <a:lumOff val="15000"/>
                  <a:alpha val="50000"/>
                </a:schemeClr>
              </a:gs>
              <a:gs pos="100000">
                <a:schemeClr val="bg1">
                  <a:lumMod val="85000"/>
                  <a:lumOff val="15000"/>
                  <a:alpha val="50000"/>
                </a:schemeClr>
              </a:gs>
            </a:gsLst>
            <a:lin ang="2700000" scaled="0"/>
          </a:gradFill>
          <a:ln w="19050" cap="flat" cmpd="sng" algn="ctr">
            <a:solidFill>
              <a:schemeClr val="bg1">
                <a:lumMod val="65000"/>
                <a:lumOff val="35000"/>
              </a:schemeClr>
            </a:solidFill>
            <a:prstDash val="solid"/>
            <a:headEnd type="none" w="med" len="med"/>
            <a:tailEnd type="none" w="med" len="med"/>
          </a:ln>
          <a:effectLst>
            <a:outerShdw blurRad="63500" dist="63500" dir="2700000" algn="tl" rotWithShape="0">
              <a:srgbClr val="737373">
                <a:alpha val="20000"/>
              </a:srgb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nvGrpSpPr>
          <p:cNvPr id="4" name="Group 3" descr="Highlighting the Business application pillar of the Microsoft Cloud.">
            <a:extLst>
              <a:ext uri="{FF2B5EF4-FFF2-40B4-BE49-F238E27FC236}">
                <a16:creationId xmlns:a16="http://schemas.microsoft.com/office/drawing/2014/main" id="{7FCE3EB9-1C03-05BD-4066-BF273BEA6F70}"/>
              </a:ext>
            </a:extLst>
          </p:cNvPr>
          <p:cNvGrpSpPr/>
          <p:nvPr/>
        </p:nvGrpSpPr>
        <p:grpSpPr>
          <a:xfrm>
            <a:off x="4011522" y="3429845"/>
            <a:ext cx="1705496" cy="1804128"/>
            <a:chOff x="4011522" y="3429845"/>
            <a:chExt cx="1705496" cy="1804128"/>
          </a:xfrm>
        </p:grpSpPr>
        <p:sp>
          <p:nvSpPr>
            <p:cNvPr id="2" name="Freeform 1">
              <a:extLst>
                <a:ext uri="{FF2B5EF4-FFF2-40B4-BE49-F238E27FC236}">
                  <a16:creationId xmlns:a16="http://schemas.microsoft.com/office/drawing/2014/main" id="{D7788596-5244-DA6C-0B8B-F3330EF02269}"/>
                </a:ext>
              </a:extLst>
            </p:cNvPr>
            <p:cNvSpPr/>
            <p:nvPr/>
          </p:nvSpPr>
          <p:spPr bwMode="auto">
            <a:xfrm rot="10800000">
              <a:off x="4011522" y="3429845"/>
              <a:ext cx="1705496" cy="1804128"/>
            </a:xfrm>
            <a:custGeom>
              <a:avLst/>
              <a:gdLst>
                <a:gd name="connsiteX0" fmla="*/ 655018 w 1684753"/>
                <a:gd name="connsiteY0" fmla="*/ 0 h 1782185"/>
                <a:gd name="connsiteX1" fmla="*/ 1678854 w 1684753"/>
                <a:gd name="connsiteY1" fmla="*/ 1648840 h 1782185"/>
                <a:gd name="connsiteX2" fmla="*/ 1684753 w 1684753"/>
                <a:gd name="connsiteY2" fmla="*/ 1782185 h 1782185"/>
                <a:gd name="connsiteX3" fmla="*/ 378626 w 1684753"/>
                <a:gd name="connsiteY3" fmla="*/ 1782185 h 1782185"/>
                <a:gd name="connsiteX4" fmla="*/ 372143 w 1684753"/>
                <a:gd name="connsiteY4" fmla="*/ 1697576 h 1782185"/>
                <a:gd name="connsiteX5" fmla="*/ 132098 w 1684753"/>
                <a:gd name="connsiteY5" fmla="*/ 1230868 h 1782185"/>
                <a:gd name="connsiteX6" fmla="*/ 0 w 1684753"/>
                <a:gd name="connsiteY6" fmla="*/ 1130632 h 1782185"/>
                <a:gd name="connsiteX7" fmla="*/ 414158 w 1684753"/>
                <a:gd name="connsiteY7" fmla="*/ 405215 h 1782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84753" h="1782185">
                  <a:moveTo>
                    <a:pt x="655018" y="0"/>
                  </a:moveTo>
                  <a:cubicBezTo>
                    <a:pt x="1246619" y="351649"/>
                    <a:pt x="1626557" y="968293"/>
                    <a:pt x="1678854" y="1648840"/>
                  </a:cubicBezTo>
                  <a:lnTo>
                    <a:pt x="1684753" y="1782185"/>
                  </a:lnTo>
                  <a:lnTo>
                    <a:pt x="378626" y="1782185"/>
                  </a:lnTo>
                  <a:lnTo>
                    <a:pt x="372143" y="1697576"/>
                  </a:lnTo>
                  <a:cubicBezTo>
                    <a:pt x="346719" y="1518848"/>
                    <a:pt x="261660" y="1354532"/>
                    <a:pt x="132098" y="1230868"/>
                  </a:cubicBezTo>
                  <a:lnTo>
                    <a:pt x="0" y="1130632"/>
                  </a:lnTo>
                  <a:lnTo>
                    <a:pt x="414158" y="405215"/>
                  </a:lnTo>
                  <a:close/>
                </a:path>
              </a:pathLst>
            </a:custGeom>
            <a:solidFill>
              <a:srgbClr val="1E1E1E"/>
            </a:solidFill>
            <a:ln w="25400" cap="flat" cmpd="sng" algn="ctr">
              <a:gradFill flip="none" rotWithShape="1">
                <a:gsLst>
                  <a:gs pos="0">
                    <a:srgbClr val="8EC8E8"/>
                  </a:gs>
                  <a:gs pos="73000">
                    <a:srgbClr val="CD9AD0"/>
                  </a:gs>
                </a:gsLst>
                <a:lin ang="8100000" scaled="1"/>
                <a:tileRect/>
              </a:gradFill>
              <a:prstDash val="solid"/>
              <a:headEnd type="none" w="med" len="med"/>
              <a:tailEnd type="none" w="med" len="med"/>
            </a:ln>
            <a:effectLst>
              <a:outerShdw blurRad="63500" dist="63500" dir="2700000" algn="tl" rotWithShape="0">
                <a:srgbClr val="737373">
                  <a:alpha val="20000"/>
                </a:srgb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err="1">
                <a:ln>
                  <a:noFill/>
                </a:ln>
                <a:solidFill>
                  <a:srgbClr val="FFFFFF"/>
                </a:solidFill>
                <a:effectLst/>
                <a:uLnTx/>
                <a:uFillTx/>
                <a:latin typeface="Segoe UI Semibold"/>
                <a:ea typeface="+mn-ea"/>
                <a:cs typeface="Segoe UI" panose="020B0502040204020203" pitchFamily="34" charset="0"/>
              </a:endParaRPr>
            </a:p>
          </p:txBody>
        </p:sp>
        <p:sp>
          <p:nvSpPr>
            <p:cNvPr id="120" name="Rectangle 119">
              <a:extLst>
                <a:ext uri="{FF2B5EF4-FFF2-40B4-BE49-F238E27FC236}">
                  <a16:creationId xmlns:a16="http://schemas.microsoft.com/office/drawing/2014/main" id="{E7DFD91B-3CA8-34E8-8E1C-6B7AA438ABE1}"/>
                </a:ext>
              </a:extLst>
            </p:cNvPr>
            <p:cNvSpPr/>
            <p:nvPr/>
          </p:nvSpPr>
          <p:spPr bwMode="auto">
            <a:xfrm>
              <a:off x="4435799" y="4207428"/>
              <a:ext cx="841576" cy="332399"/>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none" lIns="0" tIns="0" rIns="0" bIns="0" numCol="1" spcCol="0" rtlCol="0" fromWordArt="0" anchor="t" anchorCtr="0" forceAA="0" compatLnSpc="1">
              <a:prstTxWarp prst="textNoShape">
                <a:avLst/>
              </a:prstTxWarp>
              <a:sp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r>
                <a:rPr kumimoji="0" lang="en-US" sz="1200" b="0" i="0" u="none" strike="noStrike" kern="0" cap="none" spc="0" normalizeH="0" baseline="0" noProof="0">
                  <a:ln>
                    <a:noFill/>
                  </a:ln>
                  <a:solidFill>
                    <a:srgbClr val="FFFFFF"/>
                  </a:solidFill>
                  <a:effectLst/>
                  <a:uLnTx/>
                  <a:uFillTx/>
                  <a:latin typeface="Segoe UI Semibold"/>
                  <a:ea typeface="+mn-ea"/>
                  <a:cs typeface="Segoe UI" panose="020B0502040204020203" pitchFamily="34" charset="0"/>
                </a:rPr>
                <a:t>Business</a:t>
              </a:r>
              <a:br>
                <a:rPr kumimoji="0" lang="en-US" sz="1200" b="0" i="0" u="none" strike="noStrike" kern="0" cap="none" spc="0" normalizeH="0" baseline="0" noProof="0">
                  <a:ln>
                    <a:noFill/>
                  </a:ln>
                  <a:solidFill>
                    <a:srgbClr val="FFFFFF"/>
                  </a:solidFill>
                  <a:effectLst/>
                  <a:uLnTx/>
                  <a:uFillTx/>
                  <a:latin typeface="Segoe UI Semibold"/>
                  <a:ea typeface="+mn-ea"/>
                  <a:cs typeface="Segoe UI" panose="020B0502040204020203" pitchFamily="34" charset="0"/>
                </a:rPr>
              </a:br>
              <a:r>
                <a:rPr kumimoji="0" lang="en-US" sz="1200" b="0" i="0" u="none" strike="noStrike" kern="0" cap="none" spc="0" normalizeH="0" baseline="0" noProof="0">
                  <a:ln>
                    <a:noFill/>
                  </a:ln>
                  <a:solidFill>
                    <a:srgbClr val="FFFFFF"/>
                  </a:solidFill>
                  <a:effectLst/>
                  <a:uLnTx/>
                  <a:uFillTx/>
                  <a:latin typeface="Segoe UI Semibold"/>
                  <a:ea typeface="+mn-ea"/>
                  <a:cs typeface="Segoe UI" panose="020B0502040204020203" pitchFamily="34" charset="0"/>
                </a:rPr>
                <a:t>applications</a:t>
              </a:r>
            </a:p>
          </p:txBody>
        </p:sp>
        <p:pic>
          <p:nvPicPr>
            <p:cNvPr id="115" name="Picture 114" descr="Two mountains and an upward trending arrow overlaid on top of it">
              <a:extLst>
                <a:ext uri="{FF2B5EF4-FFF2-40B4-BE49-F238E27FC236}">
                  <a16:creationId xmlns:a16="http://schemas.microsoft.com/office/drawing/2014/main" id="{E0917C9E-74E2-A4D0-0A8F-598FD3E4C2C3}"/>
                </a:ext>
              </a:extLst>
            </p:cNvPr>
            <p:cNvPicPr>
              <a:picLocks noChangeAspect="1"/>
            </p:cNvPicPr>
            <p:nvPr/>
          </p:nvPicPr>
          <p:blipFill>
            <a:blip r:embed="rId6"/>
            <a:stretch>
              <a:fillRect/>
            </a:stretch>
          </p:blipFill>
          <p:spPr>
            <a:xfrm>
              <a:off x="4607204" y="3698646"/>
              <a:ext cx="498764" cy="498764"/>
            </a:xfrm>
            <a:prstGeom prst="rect">
              <a:avLst/>
            </a:prstGeom>
            <a:ln>
              <a:noFill/>
            </a:ln>
          </p:spPr>
        </p:pic>
      </p:grpSp>
      <p:sp>
        <p:nvSpPr>
          <p:cNvPr id="30" name="Oval 29">
            <a:extLst>
              <a:ext uri="{FF2B5EF4-FFF2-40B4-BE49-F238E27FC236}">
                <a16:creationId xmlns:a16="http://schemas.microsoft.com/office/drawing/2014/main" id="{04D051A5-DDF2-25E6-057C-CA418DB802F8}"/>
              </a:ext>
              <a:ext uri="{C183D7F6-B498-43B3-948B-1728B52AA6E4}">
                <adec:decorative xmlns:adec="http://schemas.microsoft.com/office/drawing/2017/decorative" val="1"/>
              </a:ext>
            </a:extLst>
          </p:cNvPr>
          <p:cNvSpPr>
            <a:spLocks noChangeAspect="1"/>
          </p:cNvSpPr>
          <p:nvPr/>
        </p:nvSpPr>
        <p:spPr bwMode="auto">
          <a:xfrm>
            <a:off x="5153185" y="2493818"/>
            <a:ext cx="1870364" cy="1870364"/>
          </a:xfrm>
          <a:prstGeom prst="ellipse">
            <a:avLst/>
          </a:prstGeom>
          <a:gradFill flip="none" rotWithShape="1">
            <a:gsLst>
              <a:gs pos="0">
                <a:srgbClr val="8DC8E8"/>
              </a:gs>
              <a:gs pos="100000">
                <a:srgbClr val="CD98CF"/>
              </a:gs>
            </a:gsLst>
            <a:lin ang="8100000" scaled="1"/>
            <a:tileRect/>
          </a:gradFill>
          <a:ln w="19050"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a:ln>
                <a:noFill/>
              </a:ln>
              <a:solidFill>
                <a:srgbClr val="FFFFFF"/>
              </a:solidFill>
              <a:effectLst/>
              <a:uLnTx/>
              <a:uFillTx/>
              <a:latin typeface="Segoe UI"/>
              <a:ea typeface="+mn-ea"/>
              <a:cs typeface="Segoe UI" pitchFamily="34" charset="0"/>
            </a:endParaRPr>
          </a:p>
        </p:txBody>
      </p:sp>
      <p:sp>
        <p:nvSpPr>
          <p:cNvPr id="31" name="TextBox 30">
            <a:extLst>
              <a:ext uri="{FF2B5EF4-FFF2-40B4-BE49-F238E27FC236}">
                <a16:creationId xmlns:a16="http://schemas.microsoft.com/office/drawing/2014/main" id="{8F311DCB-4B20-BC14-0C32-83C65BD53FB3}"/>
              </a:ext>
            </a:extLst>
          </p:cNvPr>
          <p:cNvSpPr txBox="1">
            <a:spLocks noChangeAspect="1"/>
          </p:cNvSpPr>
          <p:nvPr/>
        </p:nvSpPr>
        <p:spPr>
          <a:xfrm>
            <a:off x="5309817" y="2650451"/>
            <a:ext cx="1557101" cy="1557099"/>
          </a:xfrm>
          <a:prstGeom prst="rect">
            <a:avLst/>
          </a:prstGeom>
          <a:noFill/>
        </p:spPr>
        <p:txBody>
          <a:bodyPr wrap="none" lIns="0" tIns="0" rIns="0" bIns="0"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Segoe UI Semibold"/>
                <a:ea typeface="+mn-ea"/>
                <a:cs typeface="+mn-cs"/>
              </a:rPr>
              <a:t>Trusted</a:t>
            </a:r>
          </a:p>
        </p:txBody>
      </p:sp>
      <p:sp>
        <p:nvSpPr>
          <p:cNvPr id="32" name="TextBox 31">
            <a:extLst>
              <a:ext uri="{FF2B5EF4-FFF2-40B4-BE49-F238E27FC236}">
                <a16:creationId xmlns:a16="http://schemas.microsoft.com/office/drawing/2014/main" id="{B2224390-AB4E-38BC-D8E2-04A2CFBE5A53}"/>
              </a:ext>
            </a:extLst>
          </p:cNvPr>
          <p:cNvSpPr txBox="1">
            <a:spLocks noChangeAspect="1"/>
          </p:cNvSpPr>
          <p:nvPr/>
        </p:nvSpPr>
        <p:spPr>
          <a:xfrm>
            <a:off x="5277876" y="2610525"/>
            <a:ext cx="1620982" cy="1636950"/>
          </a:xfrm>
          <a:prstGeom prst="rect">
            <a:avLst/>
          </a:prstGeom>
          <a:noFill/>
        </p:spPr>
        <p:txBody>
          <a:bodyPr wrap="none" lIns="0" tIns="0" rIns="0" bIns="0" rtlCol="0">
            <a:prstTxWarp prst="textArchDown">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30" normalizeH="0" baseline="0" noProof="0">
                <a:ln>
                  <a:noFill/>
                </a:ln>
                <a:solidFill>
                  <a:srgbClr val="000000"/>
                </a:solidFill>
                <a:effectLst/>
                <a:uLnTx/>
                <a:uFillTx/>
                <a:latin typeface="Segoe UI Semibold"/>
                <a:ea typeface="+mn-ea"/>
                <a:cs typeface="+mn-cs"/>
              </a:rPr>
              <a:t>Comprehensive</a:t>
            </a:r>
          </a:p>
        </p:txBody>
      </p:sp>
      <p:sp>
        <p:nvSpPr>
          <p:cNvPr id="33" name="Title 32">
            <a:extLst>
              <a:ext uri="{FF2B5EF4-FFF2-40B4-BE49-F238E27FC236}">
                <a16:creationId xmlns:a16="http://schemas.microsoft.com/office/drawing/2014/main" id="{8F4B6BFE-3FFE-1404-E0EC-EC650D82B99C}"/>
              </a:ext>
            </a:extLst>
          </p:cNvPr>
          <p:cNvSpPr>
            <a:spLocks noGrp="1" noChangeAspect="1"/>
          </p:cNvSpPr>
          <p:nvPr>
            <p:ph type="title" idx="4294967295"/>
          </p:nvPr>
        </p:nvSpPr>
        <p:spPr bwMode="auto">
          <a:xfrm>
            <a:off x="5594856" y="3207716"/>
            <a:ext cx="987022" cy="442569"/>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r>
              <a:rPr kumimoji="0" lang="en-US" sz="1800" b="0" i="0" u="none" strike="noStrike" kern="0" cap="none" spc="0" normalizeH="0" baseline="0" noProof="0">
                <a:ln>
                  <a:noFill/>
                </a:ln>
                <a:solidFill>
                  <a:schemeClr val="bg1"/>
                </a:solidFill>
                <a:effectLst/>
                <a:uLnTx/>
                <a:uFillTx/>
                <a:latin typeface="Segoe UI Semibold"/>
                <a:ea typeface="+mn-ea"/>
                <a:cs typeface="Segoe UI" panose="020B0502040204020203" pitchFamily="34" charset="0"/>
              </a:rPr>
              <a:t>Microsoft </a:t>
            </a:r>
            <a:br>
              <a:rPr kumimoji="0" lang="en-US" sz="1800" b="0" i="0" u="none" strike="noStrike" kern="0" cap="none" spc="0" normalizeH="0" baseline="0" noProof="0">
                <a:ln>
                  <a:noFill/>
                </a:ln>
                <a:solidFill>
                  <a:schemeClr val="bg1"/>
                </a:solidFill>
                <a:effectLst/>
                <a:uLnTx/>
                <a:uFillTx/>
                <a:latin typeface="Segoe UI Semibold"/>
                <a:ea typeface="+mn-ea"/>
                <a:cs typeface="Segoe UI" panose="020B0502040204020203" pitchFamily="34" charset="0"/>
              </a:rPr>
            </a:br>
            <a:r>
              <a:rPr kumimoji="0" lang="en-US" sz="1800" b="0" i="0" u="none" strike="noStrike" kern="0" cap="none" spc="0" normalizeH="0" baseline="0" noProof="0">
                <a:ln>
                  <a:noFill/>
                </a:ln>
                <a:solidFill>
                  <a:schemeClr val="bg1"/>
                </a:solidFill>
                <a:effectLst/>
                <a:uLnTx/>
                <a:uFillTx/>
                <a:latin typeface="Segoe UI Semibold"/>
                <a:ea typeface="+mn-ea"/>
                <a:cs typeface="Segoe UI" panose="020B0502040204020203" pitchFamily="34" charset="0"/>
              </a:rPr>
              <a:t>Cloud</a:t>
            </a:r>
          </a:p>
        </p:txBody>
      </p:sp>
      <p:sp>
        <p:nvSpPr>
          <p:cNvPr id="34" name="Oval 33">
            <a:extLst>
              <a:ext uri="{FF2B5EF4-FFF2-40B4-BE49-F238E27FC236}">
                <a16:creationId xmlns:a16="http://schemas.microsoft.com/office/drawing/2014/main" id="{3DE64C0B-2A56-1ED5-BE7D-C85E0EF13F3E}"/>
              </a:ext>
              <a:ext uri="{C183D7F6-B498-43B3-948B-1728B52AA6E4}">
                <adec:decorative xmlns:adec="http://schemas.microsoft.com/office/drawing/2017/decorative" val="1"/>
              </a:ext>
            </a:extLst>
          </p:cNvPr>
          <p:cNvSpPr>
            <a:spLocks noChangeAspect="1"/>
          </p:cNvSpPr>
          <p:nvPr/>
        </p:nvSpPr>
        <p:spPr bwMode="auto">
          <a:xfrm>
            <a:off x="5404192" y="2743200"/>
            <a:ext cx="1371602" cy="1371600"/>
          </a:xfrm>
          <a:prstGeom prst="ellipse">
            <a:avLst/>
          </a:prstGeom>
          <a:noFill/>
          <a:ln w="6350" cap="flat" cmpd="sng" algn="ctr">
            <a:solidFill>
              <a:srgbClr val="000000">
                <a:alpha val="50000"/>
              </a:srgbClr>
            </a:solidFill>
            <a:prstDash val="solid"/>
            <a:headEnd type="none" w="med" len="med"/>
            <a:tailEnd type="none" w="med" len="med"/>
          </a:ln>
          <a:effectLst>
            <a:outerShdw blurRad="63500" dist="63500" dir="2700000" algn="tl" rotWithShape="0">
              <a:srgbClr val="737373">
                <a:alpha val="20000"/>
              </a:srgb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UI"/>
              <a:ea typeface="+mn-ea"/>
              <a:cs typeface="Segoe UI" pitchFamily="34" charset="0"/>
            </a:endParaRPr>
          </a:p>
        </p:txBody>
      </p:sp>
    </p:spTree>
    <p:extLst>
      <p:ext uri="{BB962C8B-B14F-4D97-AF65-F5344CB8AC3E}">
        <p14:creationId xmlns:p14="http://schemas.microsoft.com/office/powerpoint/2010/main" val="24964788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2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D20231D-DBF0-D0C3-C041-77A564EFD67A}"/>
              </a:ext>
            </a:extLst>
          </p:cNvPr>
          <p:cNvSpPr txBox="1">
            <a:spLocks noGrp="1"/>
          </p:cNvSpPr>
          <p:nvPr>
            <p:ph type="title" idx="4294967295"/>
          </p:nvPr>
        </p:nvSpPr>
        <p:spPr>
          <a:xfrm>
            <a:off x="714073" y="704002"/>
            <a:ext cx="10837249" cy="1618792"/>
          </a:xfrm>
          <a:prstGeom prst="rect">
            <a:avLst/>
          </a:prstGeom>
          <a:noFill/>
          <a:ln>
            <a:noFill/>
            <a:prstDash/>
          </a:ln>
          <a:effectLst/>
        </p:spPr>
        <p:txBody>
          <a:bodyPr rot="0" spcFirstLastPara="0" vertOverflow="overflow" horzOverflow="overflow" vert="horz" wrap="square" lIns="0" tIns="60904" rIns="0" bIns="60904" numCol="1" spcCol="0" rtlCol="0" fromWordArt="0" anchor="t" anchorCtr="0" forceAA="0" compatLnSpc="1">
            <a:prstTxWarp prst="textNoShape">
              <a:avLst/>
            </a:prstTxWarp>
            <a:spAutoFit/>
          </a:bodyPr>
          <a:lstStyle/>
          <a:p>
            <a:pPr lvl="0" algn="ctr" defTabSz="914400">
              <a:lnSpc>
                <a:spcPct val="90000"/>
              </a:lnSpc>
              <a:spcBef>
                <a:spcPts val="0"/>
              </a:spcBef>
              <a:defRPr/>
            </a:pPr>
            <a:r>
              <a:rPr lang="en-US"/>
              <a:t>Connect your impact, break through with personalization, and engage with constuents everywhere, anytime</a:t>
            </a:r>
            <a:endParaRPr kumimoji="0" lang="en-US" sz="4000" b="0" i="0" u="none" strike="noStrike" kern="1200" cap="none" spc="0" normalizeH="0" baseline="0" noProof="0">
              <a:ln>
                <a:noFill/>
              </a:ln>
              <a:gradFill flip="none" rotWithShape="1">
                <a:gsLst>
                  <a:gs pos="0">
                    <a:srgbClr val="CD9AD0"/>
                  </a:gs>
                  <a:gs pos="100000">
                    <a:srgbClr val="8EC8E8"/>
                  </a:gs>
                </a:gsLst>
                <a:lin ang="10800000" scaled="1"/>
                <a:tileRect/>
              </a:gradFill>
              <a:effectLst/>
              <a:uLnTx/>
              <a:uFillTx/>
            </a:endParaRPr>
          </a:p>
        </p:txBody>
      </p:sp>
      <p:sp>
        <p:nvSpPr>
          <p:cNvPr id="54" name="TextBox 53">
            <a:extLst>
              <a:ext uri="{FF2B5EF4-FFF2-40B4-BE49-F238E27FC236}">
                <a16:creationId xmlns:a16="http://schemas.microsoft.com/office/drawing/2014/main" id="{F5BEBF34-4EC4-370B-5932-F368CA72EB4A}"/>
              </a:ext>
            </a:extLst>
          </p:cNvPr>
          <p:cNvSpPr txBox="1"/>
          <p:nvPr/>
        </p:nvSpPr>
        <p:spPr>
          <a:xfrm>
            <a:off x="3838001" y="4341557"/>
            <a:ext cx="2371698"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gradFill>
                  <a:gsLst>
                    <a:gs pos="0">
                      <a:srgbClr val="FFFFFF"/>
                    </a:gs>
                    <a:gs pos="74000">
                      <a:srgbClr val="FFFFFF"/>
                    </a:gs>
                  </a:gsLst>
                  <a:lin ang="10800000" scaled="1"/>
                </a:gradFill>
                <a:effectLst/>
                <a:uLnTx/>
                <a:uFillTx/>
                <a:latin typeface="Segoe UI Semibold"/>
                <a:ea typeface="+mn-ea"/>
                <a:cs typeface="Segoe UI" panose="020B0502040204020203" pitchFamily="34" charset="0"/>
              </a:rPr>
              <a:t>Break through barriers</a:t>
            </a:r>
          </a:p>
        </p:txBody>
      </p:sp>
      <p:sp>
        <p:nvSpPr>
          <p:cNvPr id="49" name="TextBox 48">
            <a:extLst>
              <a:ext uri="{FF2B5EF4-FFF2-40B4-BE49-F238E27FC236}">
                <a16:creationId xmlns:a16="http://schemas.microsoft.com/office/drawing/2014/main" id="{5848AD16-04F5-DB17-270C-6D0E7A2785D8}"/>
              </a:ext>
            </a:extLst>
          </p:cNvPr>
          <p:cNvSpPr txBox="1"/>
          <p:nvPr/>
        </p:nvSpPr>
        <p:spPr>
          <a:xfrm>
            <a:off x="836412" y="4341557"/>
            <a:ext cx="2742927"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gradFill>
                  <a:gsLst>
                    <a:gs pos="0">
                      <a:srgbClr val="FFFFFF"/>
                    </a:gs>
                    <a:gs pos="74000">
                      <a:srgbClr val="FFFFFF"/>
                    </a:gs>
                  </a:gsLst>
                  <a:lin ang="10800000" scaled="1"/>
                </a:gradFill>
                <a:effectLst/>
                <a:uLnTx/>
                <a:uFillTx/>
                <a:latin typeface="Segoe UI Semibold"/>
                <a:ea typeface="+mn-ea"/>
                <a:cs typeface="Segoe UI" panose="020B0502040204020203" pitchFamily="34" charset="0"/>
              </a:rPr>
              <a:t>Create impact </a:t>
            </a:r>
            <a:br>
              <a:rPr kumimoji="0" lang="en-US" sz="1800" b="0" i="0" u="none" strike="noStrike" kern="1200" cap="none" spc="0" normalizeH="0" baseline="0" noProof="0">
                <a:ln>
                  <a:noFill/>
                </a:ln>
                <a:gradFill>
                  <a:gsLst>
                    <a:gs pos="0">
                      <a:srgbClr val="FFFFFF"/>
                    </a:gs>
                    <a:gs pos="74000">
                      <a:srgbClr val="FFFFFF"/>
                    </a:gs>
                  </a:gsLst>
                  <a:lin ang="10800000" scaled="1"/>
                </a:gradFill>
                <a:effectLst/>
                <a:uLnTx/>
                <a:uFillTx/>
                <a:latin typeface="Segoe UI Semibold"/>
                <a:ea typeface="+mn-ea"/>
                <a:cs typeface="Segoe UI" panose="020B0502040204020203" pitchFamily="34" charset="0"/>
              </a:rPr>
            </a:br>
            <a:r>
              <a:rPr kumimoji="0" lang="en-US" sz="1800" b="0" i="0" u="none" strike="noStrike" kern="1200" cap="none" spc="0" normalizeH="0" baseline="0" noProof="0">
                <a:ln>
                  <a:noFill/>
                </a:ln>
                <a:gradFill>
                  <a:gsLst>
                    <a:gs pos="0">
                      <a:srgbClr val="FFFFFF"/>
                    </a:gs>
                    <a:gs pos="74000">
                      <a:srgbClr val="FFFFFF"/>
                    </a:gs>
                  </a:gsLst>
                  <a:lin ang="10800000" scaled="1"/>
                </a:gradFill>
                <a:effectLst/>
                <a:uLnTx/>
                <a:uFillTx/>
                <a:latin typeface="Segoe UI Semibold"/>
                <a:ea typeface="+mn-ea"/>
                <a:cs typeface="Segoe UI" panose="020B0502040204020203" pitchFamily="34" charset="0"/>
              </a:rPr>
              <a:t>faster</a:t>
            </a:r>
          </a:p>
        </p:txBody>
      </p:sp>
      <p:sp>
        <p:nvSpPr>
          <p:cNvPr id="44" name="TextBox 43">
            <a:extLst>
              <a:ext uri="{FF2B5EF4-FFF2-40B4-BE49-F238E27FC236}">
                <a16:creationId xmlns:a16="http://schemas.microsoft.com/office/drawing/2014/main" id="{238254D2-2E87-8A10-C9D4-06602E4802CA}"/>
              </a:ext>
            </a:extLst>
          </p:cNvPr>
          <p:cNvSpPr txBox="1"/>
          <p:nvPr/>
        </p:nvSpPr>
        <p:spPr>
          <a:xfrm>
            <a:off x="8908847" y="4341557"/>
            <a:ext cx="2405284"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gradFill>
                  <a:gsLst>
                    <a:gs pos="0">
                      <a:srgbClr val="FFFFFF"/>
                    </a:gs>
                    <a:gs pos="74000">
                      <a:srgbClr val="FFFFFF"/>
                    </a:gs>
                  </a:gsLst>
                  <a:lin ang="10800000" scaled="1"/>
                </a:gradFill>
                <a:effectLst/>
                <a:uLnTx/>
                <a:uFillTx/>
                <a:latin typeface="Segoe UI Semibold"/>
                <a:ea typeface="+mn-ea"/>
                <a:cs typeface="Segoe UI" panose="020B0502040204020203" pitchFamily="34" charset="0"/>
              </a:rPr>
              <a:t>Innovate </a:t>
            </a:r>
            <a:br>
              <a:rPr kumimoji="0" lang="en-US" sz="1800" b="0" i="0" u="none" strike="noStrike" kern="1200" cap="none" spc="0" normalizeH="0" baseline="0" noProof="0">
                <a:ln>
                  <a:noFill/>
                </a:ln>
                <a:gradFill>
                  <a:gsLst>
                    <a:gs pos="0">
                      <a:srgbClr val="FFFFFF"/>
                    </a:gs>
                    <a:gs pos="74000">
                      <a:srgbClr val="FFFFFF"/>
                    </a:gs>
                  </a:gsLst>
                  <a:lin ang="10800000" scaled="1"/>
                </a:gradFill>
                <a:effectLst/>
                <a:uLnTx/>
                <a:uFillTx/>
                <a:latin typeface="Segoe UI Semibold"/>
                <a:ea typeface="+mn-ea"/>
                <a:cs typeface="Segoe UI" panose="020B0502040204020203" pitchFamily="34" charset="0"/>
              </a:rPr>
            </a:br>
            <a:r>
              <a:rPr kumimoji="0" lang="en-US" sz="1800" b="0" i="0" u="none" strike="noStrike" kern="1200" cap="none" spc="0" normalizeH="0" baseline="0" noProof="0">
                <a:ln>
                  <a:noFill/>
                </a:ln>
                <a:gradFill>
                  <a:gsLst>
                    <a:gs pos="0">
                      <a:srgbClr val="FFFFFF"/>
                    </a:gs>
                    <a:gs pos="74000">
                      <a:srgbClr val="FFFFFF"/>
                    </a:gs>
                  </a:gsLst>
                  <a:lin ang="10800000" scaled="1"/>
                </a:gradFill>
                <a:effectLst/>
                <a:uLnTx/>
                <a:uFillTx/>
                <a:latin typeface="Segoe UI Semibold"/>
                <a:ea typeface="+mn-ea"/>
                <a:cs typeface="Segoe UI" panose="020B0502040204020203" pitchFamily="34" charset="0"/>
              </a:rPr>
              <a:t>everywhere</a:t>
            </a:r>
          </a:p>
        </p:txBody>
      </p:sp>
      <p:sp>
        <p:nvSpPr>
          <p:cNvPr id="59" name="TextBox 58">
            <a:extLst>
              <a:ext uri="{FF2B5EF4-FFF2-40B4-BE49-F238E27FC236}">
                <a16:creationId xmlns:a16="http://schemas.microsoft.com/office/drawing/2014/main" id="{8C2CFBBF-2E3D-0B3A-9300-F27060C1E1EA}"/>
              </a:ext>
            </a:extLst>
          </p:cNvPr>
          <p:cNvSpPr txBox="1"/>
          <p:nvPr/>
        </p:nvSpPr>
        <p:spPr>
          <a:xfrm>
            <a:off x="6555533" y="4341557"/>
            <a:ext cx="2068915"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gradFill>
                  <a:gsLst>
                    <a:gs pos="0">
                      <a:srgbClr val="FFFFFF"/>
                    </a:gs>
                    <a:gs pos="74000">
                      <a:srgbClr val="FFFFFF"/>
                    </a:gs>
                  </a:gsLst>
                  <a:lin ang="10800000" scaled="1"/>
                </a:gradFill>
                <a:effectLst/>
                <a:uLnTx/>
                <a:uFillTx/>
                <a:latin typeface="Segoe UI Semibold"/>
                <a:ea typeface="+mn-ea"/>
                <a:cs typeface="Segoe UI" panose="020B0502040204020203" pitchFamily="34" charset="0"/>
              </a:rPr>
              <a:t>Adapt to anything</a:t>
            </a:r>
          </a:p>
        </p:txBody>
      </p:sp>
      <p:grpSp>
        <p:nvGrpSpPr>
          <p:cNvPr id="4" name="Group 3" descr="Dynamics 365, Power Platform and Viva Sales product names and logos.">
            <a:extLst>
              <a:ext uri="{FF2B5EF4-FFF2-40B4-BE49-F238E27FC236}">
                <a16:creationId xmlns:a16="http://schemas.microsoft.com/office/drawing/2014/main" id="{D0B5A829-5C01-BB9F-BABE-2C057A1EFD02}"/>
              </a:ext>
            </a:extLst>
          </p:cNvPr>
          <p:cNvGrpSpPr/>
          <p:nvPr/>
        </p:nvGrpSpPr>
        <p:grpSpPr>
          <a:xfrm>
            <a:off x="2171701" y="3157793"/>
            <a:ext cx="7981648" cy="456485"/>
            <a:chOff x="2194746" y="2248431"/>
            <a:chExt cx="7981648" cy="456485"/>
          </a:xfrm>
        </p:grpSpPr>
        <p:sp>
          <p:nvSpPr>
            <p:cNvPr id="8" name="TextBox 7">
              <a:extLst>
                <a:ext uri="{FF2B5EF4-FFF2-40B4-BE49-F238E27FC236}">
                  <a16:creationId xmlns:a16="http://schemas.microsoft.com/office/drawing/2014/main" id="{D5832444-2EA8-6ACD-2420-84449961C93F}"/>
                </a:ext>
              </a:extLst>
            </p:cNvPr>
            <p:cNvSpPr txBox="1"/>
            <p:nvPr/>
          </p:nvSpPr>
          <p:spPr>
            <a:xfrm>
              <a:off x="8665083" y="2292007"/>
              <a:ext cx="1511311" cy="36933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gradFill>
                    <a:gsLst>
                      <a:gs pos="47396">
                        <a:srgbClr val="FFFFFF"/>
                      </a:gs>
                      <a:gs pos="100000">
                        <a:srgbClr val="FFFFFF"/>
                      </a:gs>
                    </a:gsLst>
                    <a:lin ang="5287640" scaled="1"/>
                  </a:gradFill>
                  <a:effectLst/>
                  <a:uLnTx/>
                  <a:uFillTx/>
                  <a:latin typeface="Segoe UI Semibold"/>
                  <a:ea typeface="+mn-ea"/>
                  <a:cs typeface="+mn-cs"/>
                </a:rPr>
                <a:t>Viva Sales*</a:t>
              </a:r>
            </a:p>
          </p:txBody>
        </p:sp>
        <p:pic>
          <p:nvPicPr>
            <p:cNvPr id="10" name="Graphic 9">
              <a:extLst>
                <a:ext uri="{FF2B5EF4-FFF2-40B4-BE49-F238E27FC236}">
                  <a16:creationId xmlns:a16="http://schemas.microsoft.com/office/drawing/2014/main" id="{C402C750-574B-B244-47A7-F22A50E57E8E}"/>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151081" y="2294526"/>
              <a:ext cx="364295" cy="364295"/>
            </a:xfrm>
            <a:prstGeom prst="rect">
              <a:avLst/>
            </a:prstGeom>
          </p:spPr>
        </p:pic>
        <p:sp>
          <p:nvSpPr>
            <p:cNvPr id="9" name="TextBox 8">
              <a:extLst>
                <a:ext uri="{FF2B5EF4-FFF2-40B4-BE49-F238E27FC236}">
                  <a16:creationId xmlns:a16="http://schemas.microsoft.com/office/drawing/2014/main" id="{56F21322-6211-C517-C2EC-386B1EBCFB4B}"/>
                </a:ext>
              </a:extLst>
            </p:cNvPr>
            <p:cNvSpPr txBox="1"/>
            <p:nvPr/>
          </p:nvSpPr>
          <p:spPr>
            <a:xfrm>
              <a:off x="2746229" y="2292007"/>
              <a:ext cx="1947649" cy="36933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gradFill>
                    <a:gsLst>
                      <a:gs pos="47396">
                        <a:srgbClr val="FFFFFF"/>
                      </a:gs>
                      <a:gs pos="100000">
                        <a:srgbClr val="FFFFFF"/>
                      </a:gs>
                    </a:gsLst>
                    <a:lin ang="5287640" scaled="1"/>
                  </a:gradFill>
                  <a:effectLst/>
                  <a:uLnTx/>
                  <a:uFillTx/>
                  <a:latin typeface="Segoe UI Semibold"/>
                  <a:ea typeface="+mn-ea"/>
                  <a:cs typeface="+mn-cs"/>
                </a:rPr>
                <a:t>Dynamics 365</a:t>
              </a:r>
            </a:p>
          </p:txBody>
        </p:sp>
        <p:pic>
          <p:nvPicPr>
            <p:cNvPr id="11" name="Graphic 10">
              <a:extLst>
                <a:ext uri="{FF2B5EF4-FFF2-40B4-BE49-F238E27FC236}">
                  <a16:creationId xmlns:a16="http://schemas.microsoft.com/office/drawing/2014/main" id="{FBFD537A-6A6B-B23F-4CB5-4D377EFED58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194746" y="2248431"/>
              <a:ext cx="456485" cy="456485"/>
            </a:xfrm>
            <a:prstGeom prst="rect">
              <a:avLst/>
            </a:prstGeom>
          </p:spPr>
        </p:pic>
        <p:sp>
          <p:nvSpPr>
            <p:cNvPr id="12" name="TextBox 11">
              <a:extLst>
                <a:ext uri="{FF2B5EF4-FFF2-40B4-BE49-F238E27FC236}">
                  <a16:creationId xmlns:a16="http://schemas.microsoft.com/office/drawing/2014/main" id="{F5AFD976-69AD-D83A-1A89-B941EF0F982C}"/>
                </a:ext>
              </a:extLst>
            </p:cNvPr>
            <p:cNvSpPr txBox="1"/>
            <p:nvPr/>
          </p:nvSpPr>
          <p:spPr>
            <a:xfrm>
              <a:off x="5582612" y="2292007"/>
              <a:ext cx="2153795" cy="36933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gradFill>
                    <a:gsLst>
                      <a:gs pos="47396">
                        <a:srgbClr val="FFFFFF"/>
                      </a:gs>
                      <a:gs pos="100000">
                        <a:srgbClr val="FFFFFF"/>
                      </a:gs>
                    </a:gsLst>
                    <a:lin ang="5287640" scaled="1"/>
                  </a:gradFill>
                  <a:effectLst/>
                  <a:uLnTx/>
                  <a:uFillTx/>
                  <a:latin typeface="Segoe UI Semibold"/>
                  <a:ea typeface="+mn-ea"/>
                  <a:cs typeface="+mn-cs"/>
                </a:rPr>
                <a:t>Power Platform</a:t>
              </a:r>
            </a:p>
          </p:txBody>
        </p:sp>
        <p:pic>
          <p:nvPicPr>
            <p:cNvPr id="13" name="Graphic 12">
              <a:extLst>
                <a:ext uri="{FF2B5EF4-FFF2-40B4-BE49-F238E27FC236}">
                  <a16:creationId xmlns:a16="http://schemas.microsoft.com/office/drawing/2014/main" id="{7012B0AB-2AD3-6294-70C4-16149FD5CAC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046895" y="2275086"/>
              <a:ext cx="403175" cy="403175"/>
            </a:xfrm>
            <a:prstGeom prst="rect">
              <a:avLst/>
            </a:prstGeom>
          </p:spPr>
        </p:pic>
      </p:grpSp>
      <p:cxnSp>
        <p:nvCxnSpPr>
          <p:cNvPr id="27" name="Straight Connector 26">
            <a:extLst>
              <a:ext uri="{FF2B5EF4-FFF2-40B4-BE49-F238E27FC236}">
                <a16:creationId xmlns:a16="http://schemas.microsoft.com/office/drawing/2014/main" id="{D82CD375-6FD8-C8A3-AC9C-4DFE208E34C8}"/>
              </a:ext>
              <a:ext uri="{C183D7F6-B498-43B3-948B-1728B52AA6E4}">
                <adec:decorative xmlns:adec="http://schemas.microsoft.com/office/drawing/2017/decorative" val="1"/>
              </a:ext>
            </a:extLst>
          </p:cNvPr>
          <p:cNvCxnSpPr>
            <a:cxnSpLocks/>
          </p:cNvCxnSpPr>
          <p:nvPr/>
        </p:nvCxnSpPr>
        <p:spPr>
          <a:xfrm>
            <a:off x="3633128" y="4149757"/>
            <a:ext cx="0" cy="1029930"/>
          </a:xfrm>
          <a:prstGeom prst="line">
            <a:avLst/>
          </a:prstGeom>
          <a:ln w="15875">
            <a:gradFill>
              <a:gsLst>
                <a:gs pos="0">
                  <a:srgbClr val="000000"/>
                </a:gs>
                <a:gs pos="56000">
                  <a:schemeClr val="bg1">
                    <a:lumMod val="75000"/>
                    <a:lumOff val="25000"/>
                  </a:schemeClr>
                </a:gs>
                <a:gs pos="100000">
                  <a:srgbClr val="000000"/>
                </a:gs>
              </a:gsLst>
              <a:lin ang="5400000" scaled="1"/>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 name="Straight Connector 1">
            <a:extLst>
              <a:ext uri="{FF2B5EF4-FFF2-40B4-BE49-F238E27FC236}">
                <a16:creationId xmlns:a16="http://schemas.microsoft.com/office/drawing/2014/main" id="{07688D65-7958-7129-81A6-DB37D60447A3}"/>
              </a:ext>
              <a:ext uri="{C183D7F6-B498-43B3-948B-1728B52AA6E4}">
                <adec:decorative xmlns:adec="http://schemas.microsoft.com/office/drawing/2017/decorative" val="1"/>
              </a:ext>
            </a:extLst>
          </p:cNvPr>
          <p:cNvCxnSpPr>
            <a:cxnSpLocks/>
          </p:cNvCxnSpPr>
          <p:nvPr/>
        </p:nvCxnSpPr>
        <p:spPr>
          <a:xfrm>
            <a:off x="6436206" y="4149757"/>
            <a:ext cx="0" cy="1029930"/>
          </a:xfrm>
          <a:prstGeom prst="line">
            <a:avLst/>
          </a:prstGeom>
          <a:ln w="15875">
            <a:gradFill>
              <a:gsLst>
                <a:gs pos="0">
                  <a:srgbClr val="000000"/>
                </a:gs>
                <a:gs pos="56000">
                  <a:schemeClr val="bg1">
                    <a:lumMod val="75000"/>
                    <a:lumOff val="25000"/>
                  </a:schemeClr>
                </a:gs>
                <a:gs pos="100000">
                  <a:srgbClr val="000000"/>
                </a:gs>
              </a:gsLst>
              <a:lin ang="5400000" scaled="1"/>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57834731-2168-EFF3-A4DA-B7EED68B1FC6}"/>
              </a:ext>
              <a:ext uri="{C183D7F6-B498-43B3-948B-1728B52AA6E4}">
                <adec:decorative xmlns:adec="http://schemas.microsoft.com/office/drawing/2017/decorative" val="1"/>
              </a:ext>
            </a:extLst>
          </p:cNvPr>
          <p:cNvCxnSpPr>
            <a:cxnSpLocks/>
          </p:cNvCxnSpPr>
          <p:nvPr/>
        </p:nvCxnSpPr>
        <p:spPr>
          <a:xfrm>
            <a:off x="8807565" y="4149757"/>
            <a:ext cx="0" cy="1029930"/>
          </a:xfrm>
          <a:prstGeom prst="line">
            <a:avLst/>
          </a:prstGeom>
          <a:ln w="15875">
            <a:gradFill>
              <a:gsLst>
                <a:gs pos="0">
                  <a:srgbClr val="000000"/>
                </a:gs>
                <a:gs pos="56000">
                  <a:schemeClr val="bg1">
                    <a:lumMod val="75000"/>
                    <a:lumOff val="25000"/>
                  </a:schemeClr>
                </a:gs>
                <a:gs pos="100000">
                  <a:srgbClr val="000000"/>
                </a:gs>
              </a:gsLst>
              <a:lin ang="5400000" scaled="1"/>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BBAFCFCA-45EA-96B2-32FD-A867F0CB6F9D}"/>
              </a:ext>
            </a:extLst>
          </p:cNvPr>
          <p:cNvSpPr txBox="1"/>
          <p:nvPr/>
        </p:nvSpPr>
        <p:spPr>
          <a:xfrm>
            <a:off x="3244945" y="5821905"/>
            <a:ext cx="6046094"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a:ln>
                  <a:noFill/>
                </a:ln>
                <a:gradFill>
                  <a:gsLst>
                    <a:gs pos="0">
                      <a:srgbClr val="FFFFFF"/>
                    </a:gs>
                    <a:gs pos="74000">
                      <a:srgbClr val="FFFFFF"/>
                    </a:gs>
                  </a:gsLst>
                  <a:lin ang="10800000" scaled="1"/>
                </a:gradFill>
                <a:effectLst/>
                <a:uLnTx/>
                <a:uFillTx/>
                <a:latin typeface="Segoe UI Semibold"/>
                <a:ea typeface="+mn-ea"/>
                <a:cs typeface="Segoe UI" panose="020B0502040204020203" pitchFamily="34" charset="0"/>
              </a:rPr>
              <a:t>*Coming soon to Fundraising and Engagement!</a:t>
            </a:r>
          </a:p>
        </p:txBody>
      </p:sp>
    </p:spTree>
    <p:extLst>
      <p:ext uri="{BB962C8B-B14F-4D97-AF65-F5344CB8AC3E}">
        <p14:creationId xmlns:p14="http://schemas.microsoft.com/office/powerpoint/2010/main" val="36336041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42" presetClass="path" presetSubtype="0" decel="100000" fill="hold" grpId="1" nodeType="withEffect">
                                  <p:stCondLst>
                                    <p:cond delay="0"/>
                                  </p:stCondLst>
                                  <p:childTnLst>
                                    <p:animMotion origin="layout" path="M -4.58333E-6 -1.85185E-6 L -4.58333E-6 0.01968 " pathEditMode="relative" rAng="0" ptsTypes="AA">
                                      <p:cBhvr>
                                        <p:cTn id="9" dur="500" spd="-100000" fill="hold"/>
                                        <p:tgtEl>
                                          <p:spTgt spid="6"/>
                                        </p:tgtEl>
                                        <p:attrNameLst>
                                          <p:attrName>ppt_x</p:attrName>
                                          <p:attrName>ppt_y</p:attrName>
                                        </p:attrNameLst>
                                      </p:cBhvr>
                                      <p:rCtr x="0" y="972"/>
                                    </p:animMotion>
                                  </p:childTnLst>
                                </p:cTn>
                              </p:par>
                              <p:par>
                                <p:cTn id="10" presetID="10" presetClass="entr" presetSubtype="0" fill="hold" nodeType="withEffect">
                                  <p:stCondLst>
                                    <p:cond delay="2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42" presetClass="path" presetSubtype="0" decel="100000" fill="hold" nodeType="withEffect">
                                  <p:stCondLst>
                                    <p:cond delay="200"/>
                                  </p:stCondLst>
                                  <p:childTnLst>
                                    <p:animMotion origin="layout" path="M 1.25E-6 0 L 1.25E-6 0.01968 " pathEditMode="relative" rAng="0" ptsTypes="AA">
                                      <p:cBhvr>
                                        <p:cTn id="14" dur="500" spd="-100000" fill="hold"/>
                                        <p:tgtEl>
                                          <p:spTgt spid="4"/>
                                        </p:tgtEl>
                                        <p:attrNameLst>
                                          <p:attrName>ppt_x</p:attrName>
                                          <p:attrName>ppt_y</p:attrName>
                                        </p:attrNameLst>
                                      </p:cBhvr>
                                      <p:rCtr x="0" y="972"/>
                                    </p:animMotion>
                                  </p:childTnLst>
                                </p:cTn>
                              </p:par>
                              <p:par>
                                <p:cTn id="15" presetID="10" presetClass="entr" presetSubtype="0" fill="hold" grpId="0" nodeType="withEffect">
                                  <p:stCondLst>
                                    <p:cond delay="400"/>
                                  </p:stCondLst>
                                  <p:childTnLst>
                                    <p:set>
                                      <p:cBhvr>
                                        <p:cTn id="16" dur="1" fill="hold">
                                          <p:stCondLst>
                                            <p:cond delay="0"/>
                                          </p:stCondLst>
                                        </p:cTn>
                                        <p:tgtEl>
                                          <p:spTgt spid="49"/>
                                        </p:tgtEl>
                                        <p:attrNameLst>
                                          <p:attrName>style.visibility</p:attrName>
                                        </p:attrNameLst>
                                      </p:cBhvr>
                                      <p:to>
                                        <p:strVal val="visible"/>
                                      </p:to>
                                    </p:set>
                                    <p:animEffect transition="in" filter="fade">
                                      <p:cBhvr>
                                        <p:cTn id="17" dur="500"/>
                                        <p:tgtEl>
                                          <p:spTgt spid="49"/>
                                        </p:tgtEl>
                                      </p:cBhvr>
                                    </p:animEffect>
                                  </p:childTnLst>
                                </p:cTn>
                              </p:par>
                              <p:par>
                                <p:cTn id="18" presetID="42" presetClass="path" presetSubtype="0" decel="100000" fill="hold" grpId="1" nodeType="withEffect">
                                  <p:stCondLst>
                                    <p:cond delay="400"/>
                                  </p:stCondLst>
                                  <p:childTnLst>
                                    <p:animMotion origin="layout" path="M 2.08333E-7 -2.59259E-6 L 2.08333E-7 0.01968 " pathEditMode="relative" rAng="0" ptsTypes="AA">
                                      <p:cBhvr>
                                        <p:cTn id="19" dur="500" spd="-100000" fill="hold"/>
                                        <p:tgtEl>
                                          <p:spTgt spid="49"/>
                                        </p:tgtEl>
                                        <p:attrNameLst>
                                          <p:attrName>ppt_x</p:attrName>
                                          <p:attrName>ppt_y</p:attrName>
                                        </p:attrNameLst>
                                      </p:cBhvr>
                                      <p:rCtr x="0" y="972"/>
                                    </p:animMotion>
                                  </p:childTnLst>
                                </p:cTn>
                              </p:par>
                              <p:par>
                                <p:cTn id="20" presetID="10" presetClass="entr" presetSubtype="0" fill="hold" grpId="0" nodeType="withEffect">
                                  <p:stCondLst>
                                    <p:cond delay="500"/>
                                  </p:stCondLst>
                                  <p:childTnLst>
                                    <p:set>
                                      <p:cBhvr>
                                        <p:cTn id="21" dur="1" fill="hold">
                                          <p:stCondLst>
                                            <p:cond delay="0"/>
                                          </p:stCondLst>
                                        </p:cTn>
                                        <p:tgtEl>
                                          <p:spTgt spid="54"/>
                                        </p:tgtEl>
                                        <p:attrNameLst>
                                          <p:attrName>style.visibility</p:attrName>
                                        </p:attrNameLst>
                                      </p:cBhvr>
                                      <p:to>
                                        <p:strVal val="visible"/>
                                      </p:to>
                                    </p:set>
                                    <p:animEffect transition="in" filter="fade">
                                      <p:cBhvr>
                                        <p:cTn id="22" dur="500"/>
                                        <p:tgtEl>
                                          <p:spTgt spid="54"/>
                                        </p:tgtEl>
                                      </p:cBhvr>
                                    </p:animEffect>
                                  </p:childTnLst>
                                </p:cTn>
                              </p:par>
                              <p:par>
                                <p:cTn id="23" presetID="42" presetClass="path" presetSubtype="0" decel="100000" fill="hold" grpId="1" nodeType="withEffect">
                                  <p:stCondLst>
                                    <p:cond delay="500"/>
                                  </p:stCondLst>
                                  <p:childTnLst>
                                    <p:animMotion origin="layout" path="M 6.25E-7 -2.59259E-6 L 6.25E-7 0.01968 " pathEditMode="relative" rAng="0" ptsTypes="AA">
                                      <p:cBhvr>
                                        <p:cTn id="24" dur="500" spd="-100000" fill="hold"/>
                                        <p:tgtEl>
                                          <p:spTgt spid="54"/>
                                        </p:tgtEl>
                                        <p:attrNameLst>
                                          <p:attrName>ppt_x</p:attrName>
                                          <p:attrName>ppt_y</p:attrName>
                                        </p:attrNameLst>
                                      </p:cBhvr>
                                      <p:rCtr x="0" y="972"/>
                                    </p:animMotion>
                                  </p:childTnLst>
                                </p:cTn>
                              </p:par>
                              <p:par>
                                <p:cTn id="25" presetID="10" presetClass="entr" presetSubtype="0" fill="hold" grpId="0" nodeType="withEffect">
                                  <p:stCondLst>
                                    <p:cond delay="600"/>
                                  </p:stCondLst>
                                  <p:childTnLst>
                                    <p:set>
                                      <p:cBhvr>
                                        <p:cTn id="26" dur="1" fill="hold">
                                          <p:stCondLst>
                                            <p:cond delay="0"/>
                                          </p:stCondLst>
                                        </p:cTn>
                                        <p:tgtEl>
                                          <p:spTgt spid="59"/>
                                        </p:tgtEl>
                                        <p:attrNameLst>
                                          <p:attrName>style.visibility</p:attrName>
                                        </p:attrNameLst>
                                      </p:cBhvr>
                                      <p:to>
                                        <p:strVal val="visible"/>
                                      </p:to>
                                    </p:set>
                                    <p:animEffect transition="in" filter="fade">
                                      <p:cBhvr>
                                        <p:cTn id="27" dur="500"/>
                                        <p:tgtEl>
                                          <p:spTgt spid="59"/>
                                        </p:tgtEl>
                                      </p:cBhvr>
                                    </p:animEffect>
                                  </p:childTnLst>
                                </p:cTn>
                              </p:par>
                              <p:par>
                                <p:cTn id="28" presetID="42" presetClass="path" presetSubtype="0" decel="100000" fill="hold" grpId="1" nodeType="withEffect">
                                  <p:stCondLst>
                                    <p:cond delay="600"/>
                                  </p:stCondLst>
                                  <p:childTnLst>
                                    <p:animMotion origin="layout" path="M 3.95833E-6 -2.59259E-6 L 3.95833E-6 0.01968 " pathEditMode="relative" rAng="0" ptsTypes="AA">
                                      <p:cBhvr>
                                        <p:cTn id="29" dur="500" spd="-100000" fill="hold"/>
                                        <p:tgtEl>
                                          <p:spTgt spid="59"/>
                                        </p:tgtEl>
                                        <p:attrNameLst>
                                          <p:attrName>ppt_x</p:attrName>
                                          <p:attrName>ppt_y</p:attrName>
                                        </p:attrNameLst>
                                      </p:cBhvr>
                                      <p:rCtr x="0" y="972"/>
                                    </p:animMotion>
                                  </p:childTnLst>
                                </p:cTn>
                              </p:par>
                              <p:par>
                                <p:cTn id="30" presetID="10" presetClass="entr" presetSubtype="0" fill="hold" grpId="0" nodeType="withEffect">
                                  <p:stCondLst>
                                    <p:cond delay="700"/>
                                  </p:stCondLst>
                                  <p:childTnLst>
                                    <p:set>
                                      <p:cBhvr>
                                        <p:cTn id="31" dur="1" fill="hold">
                                          <p:stCondLst>
                                            <p:cond delay="0"/>
                                          </p:stCondLst>
                                        </p:cTn>
                                        <p:tgtEl>
                                          <p:spTgt spid="44"/>
                                        </p:tgtEl>
                                        <p:attrNameLst>
                                          <p:attrName>style.visibility</p:attrName>
                                        </p:attrNameLst>
                                      </p:cBhvr>
                                      <p:to>
                                        <p:strVal val="visible"/>
                                      </p:to>
                                    </p:set>
                                    <p:animEffect transition="in" filter="fade">
                                      <p:cBhvr>
                                        <p:cTn id="32" dur="500"/>
                                        <p:tgtEl>
                                          <p:spTgt spid="44"/>
                                        </p:tgtEl>
                                      </p:cBhvr>
                                    </p:animEffect>
                                  </p:childTnLst>
                                </p:cTn>
                              </p:par>
                              <p:par>
                                <p:cTn id="33" presetID="42" presetClass="path" presetSubtype="0" decel="100000" fill="hold" grpId="1" nodeType="withEffect">
                                  <p:stCondLst>
                                    <p:cond delay="700"/>
                                  </p:stCondLst>
                                  <p:childTnLst>
                                    <p:animMotion origin="layout" path="M 3.125E-6 -2.59259E-6 L 3.125E-6 0.01968 " pathEditMode="relative" rAng="0" ptsTypes="AA">
                                      <p:cBhvr>
                                        <p:cTn id="34" dur="500" spd="-100000" fill="hold"/>
                                        <p:tgtEl>
                                          <p:spTgt spid="44"/>
                                        </p:tgtEl>
                                        <p:attrNameLst>
                                          <p:attrName>ppt_x</p:attrName>
                                          <p:attrName>ppt_y</p:attrName>
                                        </p:attrNameLst>
                                      </p:cBhvr>
                                      <p:rCtr x="0" y="972"/>
                                    </p:animMotion>
                                  </p:childTnLst>
                                </p:cTn>
                              </p:par>
                              <p:par>
                                <p:cTn id="35" presetID="10" presetClass="entr" presetSubtype="0" fill="hold" nodeType="withEffect">
                                  <p:stCondLst>
                                    <p:cond delay="700"/>
                                  </p:stCondLst>
                                  <p:childTnLst>
                                    <p:set>
                                      <p:cBhvr>
                                        <p:cTn id="36" dur="1" fill="hold">
                                          <p:stCondLst>
                                            <p:cond delay="0"/>
                                          </p:stCondLst>
                                        </p:cTn>
                                        <p:tgtEl>
                                          <p:spTgt spid="27"/>
                                        </p:tgtEl>
                                        <p:attrNameLst>
                                          <p:attrName>style.visibility</p:attrName>
                                        </p:attrNameLst>
                                      </p:cBhvr>
                                      <p:to>
                                        <p:strVal val="visible"/>
                                      </p:to>
                                    </p:set>
                                    <p:animEffect transition="in" filter="fade">
                                      <p:cBhvr>
                                        <p:cTn id="37" dur="500"/>
                                        <p:tgtEl>
                                          <p:spTgt spid="27"/>
                                        </p:tgtEl>
                                      </p:cBhvr>
                                    </p:animEffect>
                                  </p:childTnLst>
                                </p:cTn>
                              </p:par>
                              <p:par>
                                <p:cTn id="38" presetID="10" presetClass="entr" presetSubtype="0" fill="hold" nodeType="withEffect">
                                  <p:stCondLst>
                                    <p:cond delay="700"/>
                                  </p:stCondLst>
                                  <p:childTnLst>
                                    <p:set>
                                      <p:cBhvr>
                                        <p:cTn id="39" dur="1" fill="hold">
                                          <p:stCondLst>
                                            <p:cond delay="0"/>
                                          </p:stCondLst>
                                        </p:cTn>
                                        <p:tgtEl>
                                          <p:spTgt spid="2"/>
                                        </p:tgtEl>
                                        <p:attrNameLst>
                                          <p:attrName>style.visibility</p:attrName>
                                        </p:attrNameLst>
                                      </p:cBhvr>
                                      <p:to>
                                        <p:strVal val="visible"/>
                                      </p:to>
                                    </p:set>
                                    <p:animEffect transition="in" filter="fade">
                                      <p:cBhvr>
                                        <p:cTn id="40" dur="500"/>
                                        <p:tgtEl>
                                          <p:spTgt spid="2"/>
                                        </p:tgtEl>
                                      </p:cBhvr>
                                    </p:animEffect>
                                  </p:childTnLst>
                                </p:cTn>
                              </p:par>
                              <p:par>
                                <p:cTn id="41" presetID="10" presetClass="entr" presetSubtype="0" fill="hold" nodeType="withEffect">
                                  <p:stCondLst>
                                    <p:cond delay="700"/>
                                  </p:stCondLst>
                                  <p:childTnLst>
                                    <p:set>
                                      <p:cBhvr>
                                        <p:cTn id="42" dur="1" fill="hold">
                                          <p:stCondLst>
                                            <p:cond delay="0"/>
                                          </p:stCondLst>
                                        </p:cTn>
                                        <p:tgtEl>
                                          <p:spTgt spid="3"/>
                                        </p:tgtEl>
                                        <p:attrNameLst>
                                          <p:attrName>style.visibility</p:attrName>
                                        </p:attrNameLst>
                                      </p:cBhvr>
                                      <p:to>
                                        <p:strVal val="visible"/>
                                      </p:to>
                                    </p:set>
                                    <p:animEffect transition="in" filter="fade">
                                      <p:cBhvr>
                                        <p:cTn id="43" dur="500"/>
                                        <p:tgtEl>
                                          <p:spTgt spid="3"/>
                                        </p:tgtEl>
                                      </p:cBhvr>
                                    </p:animEffect>
                                  </p:childTnLst>
                                </p:cTn>
                              </p:par>
                              <p:par>
                                <p:cTn id="44" presetID="10" presetClass="entr" presetSubtype="0" fill="hold" grpId="0" nodeType="withEffect">
                                  <p:stCondLst>
                                    <p:cond delay="400"/>
                                  </p:stCondLst>
                                  <p:childTnLst>
                                    <p:set>
                                      <p:cBhvr>
                                        <p:cTn id="45" dur="1" fill="hold">
                                          <p:stCondLst>
                                            <p:cond delay="0"/>
                                          </p:stCondLst>
                                        </p:cTn>
                                        <p:tgtEl>
                                          <p:spTgt spid="5"/>
                                        </p:tgtEl>
                                        <p:attrNameLst>
                                          <p:attrName>style.visibility</p:attrName>
                                        </p:attrNameLst>
                                      </p:cBhvr>
                                      <p:to>
                                        <p:strVal val="visible"/>
                                      </p:to>
                                    </p:set>
                                    <p:animEffect transition="in" filter="fade">
                                      <p:cBhvr>
                                        <p:cTn id="46" dur="500"/>
                                        <p:tgtEl>
                                          <p:spTgt spid="5"/>
                                        </p:tgtEl>
                                      </p:cBhvr>
                                    </p:animEffect>
                                  </p:childTnLst>
                                </p:cTn>
                              </p:par>
                              <p:par>
                                <p:cTn id="47" presetID="42" presetClass="path" presetSubtype="0" decel="100000" fill="hold" grpId="1" nodeType="withEffect">
                                  <p:stCondLst>
                                    <p:cond delay="400"/>
                                  </p:stCondLst>
                                  <p:childTnLst>
                                    <p:animMotion origin="layout" path="M -2.5E-6 -4.44444E-6 L -2.5E-6 0.01968 " pathEditMode="relative" rAng="0" ptsTypes="AA">
                                      <p:cBhvr>
                                        <p:cTn id="48" dur="500" spd="-100000" fill="hold"/>
                                        <p:tgtEl>
                                          <p:spTgt spid="5"/>
                                        </p:tgtEl>
                                        <p:attrNameLst>
                                          <p:attrName>ppt_x</p:attrName>
                                          <p:attrName>ppt_y</p:attrName>
                                        </p:attrNameLst>
                                      </p:cBhvr>
                                      <p:rCtr x="0" y="97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54" grpId="0"/>
      <p:bldP spid="54" grpId="1"/>
      <p:bldP spid="49" grpId="0"/>
      <p:bldP spid="49" grpId="1"/>
      <p:bldP spid="44" grpId="0"/>
      <p:bldP spid="44" grpId="1"/>
      <p:bldP spid="59" grpId="0"/>
      <p:bldP spid="59" grpId="1"/>
      <p:bldP spid="5" grpId="0"/>
      <p:bldP spid="5"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gradient2" hidden="1">
            <a:extLst>
              <a:ext uri="{FF2B5EF4-FFF2-40B4-BE49-F238E27FC236}">
                <a16:creationId xmlns:a16="http://schemas.microsoft.com/office/drawing/2014/main" id="{9E8EF480-2E5D-880C-D9F4-28265B739B64}"/>
              </a:ext>
              <a:ext uri="{C183D7F6-B498-43B3-948B-1728B52AA6E4}">
                <adec:decorative xmlns:adec="http://schemas.microsoft.com/office/drawing/2017/decorative" val="1"/>
              </a:ext>
            </a:extLst>
          </p:cNvPr>
          <p:cNvSpPr/>
          <p:nvPr/>
        </p:nvSpPr>
        <p:spPr bwMode="auto">
          <a:xfrm>
            <a:off x="3736016" y="4483407"/>
            <a:ext cx="4714824" cy="4452733"/>
          </a:xfrm>
          <a:prstGeom prst="ellipse">
            <a:avLst/>
          </a:prstGeom>
          <a:gradFill>
            <a:gsLst>
              <a:gs pos="25000">
                <a:schemeClr val="tx1">
                  <a:alpha val="0"/>
                </a:schemeClr>
              </a:gs>
              <a:gs pos="46000">
                <a:schemeClr val="tx1">
                  <a:alpha val="50000"/>
                </a:schemeClr>
              </a:gs>
            </a:gsLst>
            <a:lin ang="54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Segoe UI Semibold"/>
              <a:ea typeface="Segoe UI" pitchFamily="34" charset="0"/>
              <a:cs typeface="Segoe UI" pitchFamily="34" charset="0"/>
            </a:endParaRPr>
          </a:p>
        </p:txBody>
      </p:sp>
      <p:grpSp>
        <p:nvGrpSpPr>
          <p:cNvPr id="4" name="Group 3" descr="Viva Sales logo">
            <a:extLst>
              <a:ext uri="{FF2B5EF4-FFF2-40B4-BE49-F238E27FC236}">
                <a16:creationId xmlns:a16="http://schemas.microsoft.com/office/drawing/2014/main" id="{9CB3A142-81C9-A536-7AB2-264DDE54D3C8}"/>
              </a:ext>
            </a:extLst>
          </p:cNvPr>
          <p:cNvGrpSpPr/>
          <p:nvPr/>
        </p:nvGrpSpPr>
        <p:grpSpPr>
          <a:xfrm>
            <a:off x="4455824" y="1105394"/>
            <a:ext cx="3536893" cy="605853"/>
            <a:chOff x="1228387" y="2331887"/>
            <a:chExt cx="3536893" cy="605853"/>
          </a:xfrm>
        </p:grpSpPr>
        <p:pic>
          <p:nvPicPr>
            <p:cNvPr id="14" name="Picture 13" descr="A picture containing logo&#10;&#10;Description automatically generated">
              <a:extLst>
                <a:ext uri="{FF2B5EF4-FFF2-40B4-BE49-F238E27FC236}">
                  <a16:creationId xmlns:a16="http://schemas.microsoft.com/office/drawing/2014/main" id="{3D145770-2D1F-0C85-583C-93CCFE97D3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8387" y="2331887"/>
              <a:ext cx="605853" cy="605853"/>
            </a:xfrm>
            <a:prstGeom prst="rect">
              <a:avLst/>
            </a:prstGeom>
          </p:spPr>
        </p:pic>
        <p:sp>
          <p:nvSpPr>
            <p:cNvPr id="17" name="Title 1">
              <a:extLst>
                <a:ext uri="{FF2B5EF4-FFF2-40B4-BE49-F238E27FC236}">
                  <a16:creationId xmlns:a16="http://schemas.microsoft.com/office/drawing/2014/main" id="{3439C5CA-8510-B9EA-15CA-D4FA93F83380}"/>
                </a:ext>
              </a:extLst>
            </p:cNvPr>
            <p:cNvSpPr txBox="1">
              <a:spLocks/>
            </p:cNvSpPr>
            <p:nvPr/>
          </p:nvSpPr>
          <p:spPr>
            <a:xfrm>
              <a:off x="2091437" y="2369947"/>
              <a:ext cx="2673843" cy="529733"/>
            </a:xfrm>
            <a:prstGeom prst="rect">
              <a:avLst/>
            </a:prstGeom>
          </p:spPr>
          <p:txBody>
            <a:bodyPr anchor="ct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50" normalizeH="0" baseline="0" noProof="0">
                  <a:ln w="3175">
                    <a:noFill/>
                  </a:ln>
                  <a:solidFill>
                    <a:srgbClr val="FFFFFF"/>
                  </a:solidFill>
                  <a:effectLst/>
                  <a:uLnTx/>
                  <a:uFillTx/>
                  <a:latin typeface="Segoe UI Semibold" panose="020B0502040204020203" pitchFamily="34" charset="0"/>
                  <a:ea typeface="+mn-ea"/>
                  <a:cs typeface="Segoe UI Semibold" panose="020B0502040204020203" pitchFamily="34" charset="0"/>
                </a:rPr>
                <a:t>Viva Sales</a:t>
              </a:r>
            </a:p>
          </p:txBody>
        </p:sp>
      </p:grpSp>
      <p:sp>
        <p:nvSpPr>
          <p:cNvPr id="6" name="Text Placeholder 8">
            <a:extLst>
              <a:ext uri="{FF2B5EF4-FFF2-40B4-BE49-F238E27FC236}">
                <a16:creationId xmlns:a16="http://schemas.microsoft.com/office/drawing/2014/main" id="{FA4E927E-9D12-6B2D-E72A-6CEC3A679366}"/>
              </a:ext>
            </a:extLst>
          </p:cNvPr>
          <p:cNvSpPr txBox="1">
            <a:spLocks/>
          </p:cNvSpPr>
          <p:nvPr/>
        </p:nvSpPr>
        <p:spPr>
          <a:xfrm>
            <a:off x="3362011" y="4477252"/>
            <a:ext cx="5724518" cy="369332"/>
          </a:xfrm>
          <a:prstGeom prst="rect">
            <a:avLst/>
          </a:prstGeom>
        </p:spPr>
        <p:txBody>
          <a:bodyPr vert="horz" wrap="square" lIns="0" tIns="0" rIns="0" bIns="0" rtlCol="0" anchor="b">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rgbClr val="000000"/>
                </a:solidFill>
                <a:latin typeface="+mn-lt"/>
                <a:ea typeface="+mn-ea"/>
                <a:cs typeface="Segoe UI Semilight" panose="020B0402040204020203" pitchFamily="34"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rgbClr val="000000"/>
                </a:solidFill>
                <a:latin typeface="+mn-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rgbClr val="000000"/>
                </a:solidFill>
                <a:latin typeface="+mn-lt"/>
                <a:ea typeface="+mn-ea"/>
                <a:cs typeface="+mn-cs"/>
              </a:defRPr>
            </a:lvl3pPr>
            <a:lvl4pPr marL="661988"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kern="1200" spc="0" baseline="0">
                <a:solidFill>
                  <a:srgbClr val="000000"/>
                </a:solidFill>
                <a:latin typeface="+mn-lt"/>
                <a:ea typeface="+mn-ea"/>
                <a:cs typeface="+mn-cs"/>
              </a:defRPr>
            </a:lvl4pPr>
            <a:lvl5pPr marL="855663"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466278" rtl="0" eaLnBrk="1" fontAlgn="auto" latinLnBrk="0" hangingPunct="1">
              <a:lnSpc>
                <a:spcPct val="100000"/>
              </a:lnSpc>
              <a:spcBef>
                <a:spcPts val="300"/>
              </a:spcBef>
              <a:spcAft>
                <a:spcPts val="0"/>
              </a:spcAft>
              <a:buClrTx/>
              <a:buSzTx/>
              <a:buFont typeface="Wingdings" panose="05000000000000000000" pitchFamily="2" charset="2"/>
              <a:buNone/>
              <a:tabLst/>
              <a:defRPr/>
            </a:pPr>
            <a:r>
              <a:rPr kumimoji="0" lang="en-US" sz="2400" b="1" i="0" u="none" strike="noStrike" kern="1200" cap="none" spc="0" normalizeH="0" baseline="0" noProof="0">
                <a:ln>
                  <a:noFill/>
                </a:ln>
                <a:gradFill>
                  <a:gsLst>
                    <a:gs pos="0">
                      <a:srgbClr val="FFFFFF"/>
                    </a:gs>
                    <a:gs pos="99000">
                      <a:srgbClr val="FFFFFF"/>
                    </a:gs>
                  </a:gsLst>
                  <a:lin ang="2700000" scaled="1"/>
                </a:gradFill>
                <a:effectLst/>
                <a:uLnTx/>
                <a:uFillTx/>
                <a:latin typeface="Segoe UI Semibold"/>
                <a:ea typeface="+mn-ea"/>
                <a:cs typeface="Segoe UI"/>
              </a:rPr>
              <a:t>Integrated selling within Microsoft 365</a:t>
            </a:r>
          </a:p>
        </p:txBody>
      </p:sp>
      <p:sp>
        <p:nvSpPr>
          <p:cNvPr id="11" name="Text Placeholder 8">
            <a:extLst>
              <a:ext uri="{FF2B5EF4-FFF2-40B4-BE49-F238E27FC236}">
                <a16:creationId xmlns:a16="http://schemas.microsoft.com/office/drawing/2014/main" id="{814CE7DA-BD75-EA80-91A1-6DFFEE64948D}"/>
              </a:ext>
            </a:extLst>
          </p:cNvPr>
          <p:cNvSpPr txBox="1">
            <a:spLocks/>
          </p:cNvSpPr>
          <p:nvPr/>
        </p:nvSpPr>
        <p:spPr>
          <a:xfrm>
            <a:off x="3308856" y="3303458"/>
            <a:ext cx="5830828" cy="738664"/>
          </a:xfrm>
          <a:prstGeom prst="rect">
            <a:avLst/>
          </a:prstGeom>
        </p:spPr>
        <p:txBody>
          <a:bodyPr vert="horz" wrap="square" lIns="0" tIns="0" rIns="0" bIns="0" rtlCol="0" anchor="b">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rgbClr val="000000"/>
                </a:solidFill>
                <a:latin typeface="+mn-lt"/>
                <a:ea typeface="+mn-ea"/>
                <a:cs typeface="Segoe UI Semilight" panose="020B0402040204020203" pitchFamily="34"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rgbClr val="000000"/>
                </a:solidFill>
                <a:latin typeface="+mn-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rgbClr val="000000"/>
                </a:solidFill>
                <a:latin typeface="+mn-lt"/>
                <a:ea typeface="+mn-ea"/>
                <a:cs typeface="+mn-cs"/>
              </a:defRPr>
            </a:lvl3pPr>
            <a:lvl4pPr marL="661988"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kern="1200" spc="0" baseline="0">
                <a:solidFill>
                  <a:srgbClr val="000000"/>
                </a:solidFill>
                <a:latin typeface="+mn-lt"/>
                <a:ea typeface="+mn-ea"/>
                <a:cs typeface="+mn-cs"/>
              </a:defRPr>
            </a:lvl4pPr>
            <a:lvl5pPr marL="855663"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466278" rtl="0" eaLnBrk="1" fontAlgn="auto" latinLnBrk="0" hangingPunct="1">
              <a:lnSpc>
                <a:spcPct val="100000"/>
              </a:lnSpc>
              <a:spcBef>
                <a:spcPts val="300"/>
              </a:spcBef>
              <a:spcAft>
                <a:spcPts val="0"/>
              </a:spcAft>
              <a:buClrTx/>
              <a:buSzTx/>
              <a:buFont typeface="Wingdings" panose="05000000000000000000" pitchFamily="2" charset="2"/>
              <a:buNone/>
              <a:tabLst/>
              <a:defRPr/>
            </a:pPr>
            <a:r>
              <a:rPr kumimoji="0" lang="en-US" sz="2400" b="1" i="0" u="none" strike="noStrike" kern="1200" cap="none" spc="0" normalizeH="0" baseline="0" noProof="0">
                <a:ln>
                  <a:noFill/>
                </a:ln>
                <a:gradFill>
                  <a:gsLst>
                    <a:gs pos="0">
                      <a:srgbClr val="FFFFFF"/>
                    </a:gs>
                    <a:gs pos="99000">
                      <a:srgbClr val="FFFFFF"/>
                    </a:gs>
                  </a:gsLst>
                  <a:lin ang="2700000" scaled="1"/>
                </a:gradFill>
                <a:effectLst/>
                <a:uLnTx/>
                <a:uFillTx/>
                <a:latin typeface="Segoe UI Semibold"/>
                <a:ea typeface="+mn-ea"/>
                <a:cs typeface="Segoe UI"/>
              </a:rPr>
              <a:t>AI-driven conversational intelligence, </a:t>
            </a:r>
            <a:br>
              <a:rPr kumimoji="0" lang="en-US" sz="2400" b="1" i="0" u="none" strike="noStrike" kern="1200" cap="none" spc="0" normalizeH="0" baseline="0" noProof="0">
                <a:ln>
                  <a:noFill/>
                </a:ln>
                <a:gradFill>
                  <a:gsLst>
                    <a:gs pos="0">
                      <a:srgbClr val="FFFFFF"/>
                    </a:gs>
                    <a:gs pos="99000">
                      <a:srgbClr val="FFFFFF"/>
                    </a:gs>
                  </a:gsLst>
                  <a:lin ang="2700000" scaled="1"/>
                </a:gradFill>
                <a:effectLst/>
                <a:uLnTx/>
                <a:uFillTx/>
                <a:latin typeface="Segoe UI Semibold"/>
                <a:ea typeface="+mn-ea"/>
                <a:cs typeface="Segoe UI"/>
              </a:rPr>
            </a:br>
            <a:r>
              <a:rPr kumimoji="0" lang="en-US" sz="2400" b="1" i="0" u="none" strike="noStrike" kern="1200" cap="none" spc="0" normalizeH="0" baseline="0" noProof="0">
                <a:ln>
                  <a:noFill/>
                </a:ln>
                <a:gradFill>
                  <a:gsLst>
                    <a:gs pos="0">
                      <a:srgbClr val="FFFFFF"/>
                    </a:gs>
                    <a:gs pos="99000">
                      <a:srgbClr val="FFFFFF"/>
                    </a:gs>
                  </a:gsLst>
                  <a:lin ang="2700000" scaled="1"/>
                </a:gradFill>
                <a:effectLst/>
                <a:uLnTx/>
                <a:uFillTx/>
                <a:latin typeface="Segoe UI Semibold"/>
                <a:ea typeface="+mn-ea"/>
                <a:cs typeface="Segoe UI"/>
              </a:rPr>
              <a:t>real-time coaching, relationship insights</a:t>
            </a:r>
          </a:p>
        </p:txBody>
      </p:sp>
      <p:sp>
        <p:nvSpPr>
          <p:cNvPr id="57" name="Text Placeholder 8">
            <a:extLst>
              <a:ext uri="{FF2B5EF4-FFF2-40B4-BE49-F238E27FC236}">
                <a16:creationId xmlns:a16="http://schemas.microsoft.com/office/drawing/2014/main" id="{EBFE5740-35CC-8022-52C8-BFD68654B707}"/>
              </a:ext>
            </a:extLst>
          </p:cNvPr>
          <p:cNvSpPr txBox="1">
            <a:spLocks/>
          </p:cNvSpPr>
          <p:nvPr/>
        </p:nvSpPr>
        <p:spPr>
          <a:xfrm>
            <a:off x="2583210" y="5281714"/>
            <a:ext cx="7282121" cy="369332"/>
          </a:xfrm>
          <a:prstGeom prst="rect">
            <a:avLst/>
          </a:prstGeom>
        </p:spPr>
        <p:txBody>
          <a:bodyPr vert="horz" wrap="square" lIns="0" tIns="0" rIns="0" bIns="0" rtlCol="0" anchor="b">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rgbClr val="000000"/>
                </a:solidFill>
                <a:latin typeface="+mn-lt"/>
                <a:ea typeface="+mn-ea"/>
                <a:cs typeface="Segoe UI Semilight" panose="020B0402040204020203" pitchFamily="34"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rgbClr val="000000"/>
                </a:solidFill>
                <a:latin typeface="+mn-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rgbClr val="000000"/>
                </a:solidFill>
                <a:latin typeface="+mn-lt"/>
                <a:ea typeface="+mn-ea"/>
                <a:cs typeface="+mn-cs"/>
              </a:defRPr>
            </a:lvl3pPr>
            <a:lvl4pPr marL="661988"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kern="1200" spc="0" baseline="0">
                <a:solidFill>
                  <a:srgbClr val="000000"/>
                </a:solidFill>
                <a:latin typeface="+mn-lt"/>
                <a:ea typeface="+mn-ea"/>
                <a:cs typeface="+mn-cs"/>
              </a:defRPr>
            </a:lvl4pPr>
            <a:lvl5pPr marL="855663"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466278" rtl="0" eaLnBrk="1" fontAlgn="auto" latinLnBrk="0" hangingPunct="1">
              <a:lnSpc>
                <a:spcPct val="100000"/>
              </a:lnSpc>
              <a:spcBef>
                <a:spcPts val="300"/>
              </a:spcBef>
              <a:spcAft>
                <a:spcPts val="0"/>
              </a:spcAft>
              <a:buClrTx/>
              <a:buSzTx/>
              <a:buFont typeface="Wingdings" panose="05000000000000000000" pitchFamily="2" charset="2"/>
              <a:buNone/>
              <a:tabLst/>
              <a:defRPr/>
            </a:pPr>
            <a:r>
              <a:rPr kumimoji="0" lang="en-US" sz="2400" b="1" i="0" u="none" strike="noStrike" kern="1200" cap="none" spc="0" normalizeH="0" baseline="0" noProof="0">
                <a:ln>
                  <a:noFill/>
                </a:ln>
                <a:gradFill>
                  <a:gsLst>
                    <a:gs pos="0">
                      <a:srgbClr val="FFFFFF"/>
                    </a:gs>
                    <a:gs pos="99000">
                      <a:srgbClr val="FFFFFF"/>
                    </a:gs>
                  </a:gsLst>
                  <a:lin ang="2700000" scaled="1"/>
                </a:gradFill>
                <a:effectLst/>
                <a:uLnTx/>
                <a:uFillTx/>
                <a:latin typeface="Segoe UI Semibold"/>
                <a:ea typeface="+mn-ea"/>
                <a:cs typeface="Segoe UI"/>
              </a:rPr>
              <a:t>Supports both Dynamics 365 and Salesforce</a:t>
            </a:r>
          </a:p>
        </p:txBody>
      </p:sp>
      <p:sp>
        <p:nvSpPr>
          <p:cNvPr id="2" name="TextBox 1">
            <a:extLst>
              <a:ext uri="{FF2B5EF4-FFF2-40B4-BE49-F238E27FC236}">
                <a16:creationId xmlns:a16="http://schemas.microsoft.com/office/drawing/2014/main" id="{1D150F74-62C4-C23D-741E-505AD993F700}"/>
              </a:ext>
            </a:extLst>
          </p:cNvPr>
          <p:cNvSpPr txBox="1"/>
          <p:nvPr/>
        </p:nvSpPr>
        <p:spPr>
          <a:xfrm>
            <a:off x="1955800" y="2189866"/>
            <a:ext cx="2327311" cy="43088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gradFill>
                  <a:gsLst>
                    <a:gs pos="0">
                      <a:srgbClr val="8EC8E8"/>
                    </a:gs>
                    <a:gs pos="99000">
                      <a:srgbClr val="CD9AD0"/>
                    </a:gs>
                  </a:gsLst>
                  <a:lin ang="2700000" scaled="1"/>
                </a:gradFill>
                <a:effectLst/>
                <a:uLnTx/>
                <a:uFillTx/>
                <a:latin typeface="Segoe UI Semibold"/>
                <a:ea typeface="+mn-ea"/>
                <a:cs typeface="Segoe UI"/>
              </a:rPr>
              <a:t>Cut the forms</a:t>
            </a:r>
          </a:p>
        </p:txBody>
      </p:sp>
      <p:sp>
        <p:nvSpPr>
          <p:cNvPr id="5" name="TextBox 4">
            <a:extLst>
              <a:ext uri="{FF2B5EF4-FFF2-40B4-BE49-F238E27FC236}">
                <a16:creationId xmlns:a16="http://schemas.microsoft.com/office/drawing/2014/main" id="{9B380CFA-2FD2-BE8E-5193-1E12EBC19FDA}"/>
              </a:ext>
            </a:extLst>
          </p:cNvPr>
          <p:cNvSpPr txBox="1"/>
          <p:nvPr/>
        </p:nvSpPr>
        <p:spPr>
          <a:xfrm>
            <a:off x="4781703" y="2189866"/>
            <a:ext cx="2911643" cy="43088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gradFill>
                  <a:gsLst>
                    <a:gs pos="0">
                      <a:srgbClr val="8EC8E8"/>
                    </a:gs>
                    <a:gs pos="99000">
                      <a:srgbClr val="CD9AD0"/>
                    </a:gs>
                  </a:gsLst>
                  <a:lin ang="2700000" scaled="1"/>
                </a:gradFill>
                <a:effectLst/>
                <a:uLnTx/>
                <a:uFillTx/>
                <a:latin typeface="Segoe UI Semibold"/>
                <a:ea typeface="+mn-ea"/>
                <a:cs typeface="Segoe UI"/>
              </a:rPr>
              <a:t>Connect the data</a:t>
            </a:r>
          </a:p>
        </p:txBody>
      </p:sp>
      <p:sp>
        <p:nvSpPr>
          <p:cNvPr id="7" name="TextBox 6">
            <a:extLst>
              <a:ext uri="{FF2B5EF4-FFF2-40B4-BE49-F238E27FC236}">
                <a16:creationId xmlns:a16="http://schemas.microsoft.com/office/drawing/2014/main" id="{4589E612-EF3E-B3E3-9074-1EBA0B02580C}"/>
              </a:ext>
            </a:extLst>
          </p:cNvPr>
          <p:cNvSpPr txBox="1"/>
          <p:nvPr/>
        </p:nvSpPr>
        <p:spPr>
          <a:xfrm>
            <a:off x="8191940" y="2189866"/>
            <a:ext cx="2872759" cy="43088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gradFill>
                  <a:gsLst>
                    <a:gs pos="0">
                      <a:srgbClr val="8EC8E8"/>
                    </a:gs>
                    <a:gs pos="99000">
                      <a:srgbClr val="CD9AD0"/>
                    </a:gs>
                  </a:gsLst>
                  <a:lin ang="2700000" scaled="1"/>
                </a:gradFill>
                <a:effectLst/>
                <a:uLnTx/>
                <a:uFillTx/>
                <a:latin typeface="Segoe UI Semibold"/>
                <a:ea typeface="+mn-ea"/>
                <a:cs typeface="Segoe UI"/>
              </a:rPr>
              <a:t>Stay connected</a:t>
            </a:r>
          </a:p>
        </p:txBody>
      </p:sp>
      <p:cxnSp>
        <p:nvCxnSpPr>
          <p:cNvPr id="12" name="Straight Connector 11">
            <a:extLst>
              <a:ext uri="{FF2B5EF4-FFF2-40B4-BE49-F238E27FC236}">
                <a16:creationId xmlns:a16="http://schemas.microsoft.com/office/drawing/2014/main" id="{50C6F906-0A5B-6D4F-146D-54893100CC3D}"/>
              </a:ext>
              <a:ext uri="{C183D7F6-B498-43B3-948B-1728B52AA6E4}">
                <adec:decorative xmlns:adec="http://schemas.microsoft.com/office/drawing/2017/decorative" val="1"/>
              </a:ext>
            </a:extLst>
          </p:cNvPr>
          <p:cNvCxnSpPr>
            <a:cxnSpLocks/>
          </p:cNvCxnSpPr>
          <p:nvPr/>
        </p:nvCxnSpPr>
        <p:spPr>
          <a:xfrm rot="5400000" flipH="1">
            <a:off x="4285109" y="2386680"/>
            <a:ext cx="420454" cy="0"/>
          </a:xfrm>
          <a:prstGeom prst="line">
            <a:avLst/>
          </a:prstGeom>
          <a:noFill/>
          <a:ln w="15875" cap="flat" cmpd="sng" algn="ctr">
            <a:gradFill>
              <a:gsLst>
                <a:gs pos="72016">
                  <a:schemeClr val="tx1">
                    <a:lumMod val="75000"/>
                    <a:lumOff val="25000"/>
                  </a:schemeClr>
                </a:gs>
                <a:gs pos="56000">
                  <a:srgbClr val="000000">
                    <a:lumMod val="75000"/>
                    <a:lumOff val="25000"/>
                  </a:srgbClr>
                </a:gs>
              </a:gsLst>
              <a:lin ang="5400000" scaled="1"/>
            </a:gradFill>
            <a:prstDash val="solid"/>
            <a:headEnd type="none" w="lg" len="med"/>
            <a:tailEnd type="none" w="lg" len="med"/>
          </a:ln>
          <a:effectLst/>
        </p:spPr>
      </p:cxnSp>
      <p:cxnSp>
        <p:nvCxnSpPr>
          <p:cNvPr id="15" name="Straight Connector 14">
            <a:extLst>
              <a:ext uri="{FF2B5EF4-FFF2-40B4-BE49-F238E27FC236}">
                <a16:creationId xmlns:a16="http://schemas.microsoft.com/office/drawing/2014/main" id="{38A7D9F4-D7A4-8CE4-77C3-5C1FE86CDA9B}"/>
              </a:ext>
              <a:ext uri="{C183D7F6-B498-43B3-948B-1728B52AA6E4}">
                <adec:decorative xmlns:adec="http://schemas.microsoft.com/office/drawing/2017/decorative" val="1"/>
              </a:ext>
            </a:extLst>
          </p:cNvPr>
          <p:cNvCxnSpPr>
            <a:cxnSpLocks/>
          </p:cNvCxnSpPr>
          <p:nvPr/>
        </p:nvCxnSpPr>
        <p:spPr>
          <a:xfrm rot="5400000" flipH="1">
            <a:off x="7695345" y="2386680"/>
            <a:ext cx="420454" cy="0"/>
          </a:xfrm>
          <a:prstGeom prst="line">
            <a:avLst/>
          </a:prstGeom>
          <a:noFill/>
          <a:ln w="15875" cap="flat" cmpd="sng" algn="ctr">
            <a:gradFill>
              <a:gsLst>
                <a:gs pos="72016">
                  <a:schemeClr val="tx1">
                    <a:lumMod val="75000"/>
                    <a:lumOff val="25000"/>
                  </a:schemeClr>
                </a:gs>
                <a:gs pos="56000">
                  <a:srgbClr val="000000">
                    <a:lumMod val="75000"/>
                    <a:lumOff val="25000"/>
                  </a:srgbClr>
                </a:gs>
              </a:gsLst>
              <a:lin ang="5400000" scaled="1"/>
            </a:gradFill>
            <a:prstDash val="solid"/>
            <a:headEnd type="none" w="lg" len="med"/>
            <a:tailEnd type="none" w="lg" len="med"/>
          </a:ln>
          <a:effectLst/>
        </p:spPr>
      </p:cxnSp>
      <p:sp>
        <p:nvSpPr>
          <p:cNvPr id="3" name="Title 2">
            <a:extLst>
              <a:ext uri="{FF2B5EF4-FFF2-40B4-BE49-F238E27FC236}">
                <a16:creationId xmlns:a16="http://schemas.microsoft.com/office/drawing/2014/main" id="{8893C05C-31A0-7BEF-0888-9A58C729DAD1}"/>
              </a:ext>
            </a:extLst>
          </p:cNvPr>
          <p:cNvSpPr>
            <a:spLocks noGrp="1"/>
          </p:cNvSpPr>
          <p:nvPr>
            <p:ph type="title" idx="4294967295"/>
          </p:nvPr>
        </p:nvSpPr>
        <p:spPr>
          <a:xfrm>
            <a:off x="588263" y="-553998"/>
            <a:ext cx="11018520" cy="553998"/>
          </a:xfrm>
        </p:spPr>
        <p:txBody>
          <a:bodyPr vert="horz" wrap="square" lIns="0" tIns="0" rIns="0" bIns="0" rtlCol="0" anchor="b">
            <a:spAutoFit/>
          </a:bodyPr>
          <a:lstStyle/>
          <a:p>
            <a:r>
              <a:rPr lang="en-US">
                <a:solidFill>
                  <a:schemeClr val="bg1"/>
                </a:solidFill>
              </a:rPr>
              <a:t>Viva Sales</a:t>
            </a:r>
          </a:p>
        </p:txBody>
      </p:sp>
    </p:spTree>
    <p:extLst>
      <p:ext uri="{BB962C8B-B14F-4D97-AF65-F5344CB8AC3E}">
        <p14:creationId xmlns:p14="http://schemas.microsoft.com/office/powerpoint/2010/main" val="19792806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42" presetClass="path" presetSubtype="0" decel="100000" fill="hold" nodeType="withEffect">
                                  <p:stCondLst>
                                    <p:cond delay="0"/>
                                  </p:stCondLst>
                                  <p:childTnLst>
                                    <p:animMotion origin="layout" path="M 3.125E-6 -4.07407E-6 L 3.125E-6 0.01968 " pathEditMode="relative" rAng="0" ptsTypes="AA">
                                      <p:cBhvr>
                                        <p:cTn id="9" dur="500" spd="-100000" fill="hold"/>
                                        <p:tgtEl>
                                          <p:spTgt spid="4"/>
                                        </p:tgtEl>
                                        <p:attrNameLst>
                                          <p:attrName>ppt_x</p:attrName>
                                          <p:attrName>ppt_y</p:attrName>
                                        </p:attrNameLst>
                                      </p:cBhvr>
                                      <p:rCtr x="0" y="972"/>
                                    </p:animMotion>
                                  </p:childTnLst>
                                </p:cTn>
                              </p:par>
                              <p:par>
                                <p:cTn id="10" presetID="10" presetClass="entr" presetSubtype="0" fill="hold" grpId="0" nodeType="withEffect">
                                  <p:stCondLst>
                                    <p:cond delay="10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42" presetClass="path" presetSubtype="0" decel="100000" fill="hold" grpId="1" nodeType="withEffect">
                                  <p:stCondLst>
                                    <p:cond delay="100"/>
                                  </p:stCondLst>
                                  <p:childTnLst>
                                    <p:animMotion origin="layout" path="M 3.33333E-6 3.33333E-6 L 3.33333E-6 0.01967 " pathEditMode="relative" rAng="0" ptsTypes="AA">
                                      <p:cBhvr>
                                        <p:cTn id="14" dur="500" spd="-100000" fill="hold"/>
                                        <p:tgtEl>
                                          <p:spTgt spid="2"/>
                                        </p:tgtEl>
                                        <p:attrNameLst>
                                          <p:attrName>ppt_x</p:attrName>
                                          <p:attrName>ppt_y</p:attrName>
                                        </p:attrNameLst>
                                      </p:cBhvr>
                                      <p:rCtr x="0" y="972"/>
                                    </p:animMotion>
                                  </p:childTnLst>
                                </p:cTn>
                              </p:par>
                              <p:par>
                                <p:cTn id="15" presetID="10" presetClass="entr" presetSubtype="0" fill="hold" grpId="0" nodeType="withEffect">
                                  <p:stCondLst>
                                    <p:cond delay="2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par>
                                <p:cTn id="18" presetID="42" presetClass="path" presetSubtype="0" decel="100000" fill="hold" grpId="1" nodeType="withEffect">
                                  <p:stCondLst>
                                    <p:cond delay="200"/>
                                  </p:stCondLst>
                                  <p:childTnLst>
                                    <p:animMotion origin="layout" path="M 3.33333E-6 3.33333E-6 L 3.33333E-6 0.01967 " pathEditMode="relative" rAng="0" ptsTypes="AA">
                                      <p:cBhvr>
                                        <p:cTn id="19" dur="500" spd="-100000" fill="hold"/>
                                        <p:tgtEl>
                                          <p:spTgt spid="5"/>
                                        </p:tgtEl>
                                        <p:attrNameLst>
                                          <p:attrName>ppt_x</p:attrName>
                                          <p:attrName>ppt_y</p:attrName>
                                        </p:attrNameLst>
                                      </p:cBhvr>
                                      <p:rCtr x="0" y="972"/>
                                    </p:animMotion>
                                  </p:childTnLst>
                                </p:cTn>
                              </p:par>
                              <p:par>
                                <p:cTn id="20" presetID="10" presetClass="entr" presetSubtype="0" fill="hold" grpId="0" nodeType="withEffect">
                                  <p:stCondLst>
                                    <p:cond delay="30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par>
                                <p:cTn id="23" presetID="42" presetClass="path" presetSubtype="0" decel="100000" fill="hold" grpId="1" nodeType="withEffect">
                                  <p:stCondLst>
                                    <p:cond delay="300"/>
                                  </p:stCondLst>
                                  <p:childTnLst>
                                    <p:animMotion origin="layout" path="M 3.33333E-6 3.33333E-6 L 3.33333E-6 0.01967 " pathEditMode="relative" rAng="0" ptsTypes="AA">
                                      <p:cBhvr>
                                        <p:cTn id="24" dur="500" spd="-100000" fill="hold"/>
                                        <p:tgtEl>
                                          <p:spTgt spid="7"/>
                                        </p:tgtEl>
                                        <p:attrNameLst>
                                          <p:attrName>ppt_x</p:attrName>
                                          <p:attrName>ppt_y</p:attrName>
                                        </p:attrNameLst>
                                      </p:cBhvr>
                                      <p:rCtr x="0" y="972"/>
                                    </p:animMotion>
                                  </p:childTnLst>
                                </p:cTn>
                              </p:par>
                              <p:par>
                                <p:cTn id="25" presetID="10" presetClass="entr" presetSubtype="0" fill="hold" nodeType="withEffect">
                                  <p:stCondLst>
                                    <p:cond delay="30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par>
                                <p:cTn id="28" presetID="10" presetClass="entr" presetSubtype="0" fill="hold" nodeType="withEffect">
                                  <p:stCondLst>
                                    <p:cond delay="30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500"/>
                                        <p:tgtEl>
                                          <p:spTgt spid="15"/>
                                        </p:tgtEl>
                                      </p:cBhvr>
                                    </p:animEffect>
                                  </p:childTnLst>
                                </p:cTn>
                              </p:par>
                              <p:par>
                                <p:cTn id="31" presetID="10" presetClass="entr" presetSubtype="0" fill="hold" grpId="0" nodeType="withEffect">
                                  <p:stCondLst>
                                    <p:cond delay="30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500"/>
                                        <p:tgtEl>
                                          <p:spTgt spid="11"/>
                                        </p:tgtEl>
                                      </p:cBhvr>
                                    </p:animEffect>
                                  </p:childTnLst>
                                </p:cTn>
                              </p:par>
                              <p:par>
                                <p:cTn id="34" presetID="42" presetClass="path" presetSubtype="0" decel="100000" fill="hold" grpId="1" nodeType="withEffect">
                                  <p:stCondLst>
                                    <p:cond delay="300"/>
                                  </p:stCondLst>
                                  <p:childTnLst>
                                    <p:animMotion origin="layout" path="M 3.33333E-6 3.33333E-6 L 3.33333E-6 0.01967 " pathEditMode="relative" rAng="0" ptsTypes="AA">
                                      <p:cBhvr>
                                        <p:cTn id="35" dur="500" spd="-100000" fill="hold"/>
                                        <p:tgtEl>
                                          <p:spTgt spid="11"/>
                                        </p:tgtEl>
                                        <p:attrNameLst>
                                          <p:attrName>ppt_x</p:attrName>
                                          <p:attrName>ppt_y</p:attrName>
                                        </p:attrNameLst>
                                      </p:cBhvr>
                                      <p:rCtr x="0" y="972"/>
                                    </p:animMotion>
                                  </p:childTnLst>
                                </p:cTn>
                              </p:par>
                              <p:par>
                                <p:cTn id="36" presetID="10" presetClass="entr" presetSubtype="0" fill="hold" grpId="0" nodeType="withEffect">
                                  <p:stCondLst>
                                    <p:cond delay="400"/>
                                  </p:stCondLst>
                                  <p:childTnLst>
                                    <p:set>
                                      <p:cBhvr>
                                        <p:cTn id="37" dur="1" fill="hold">
                                          <p:stCondLst>
                                            <p:cond delay="0"/>
                                          </p:stCondLst>
                                        </p:cTn>
                                        <p:tgtEl>
                                          <p:spTgt spid="6"/>
                                        </p:tgtEl>
                                        <p:attrNameLst>
                                          <p:attrName>style.visibility</p:attrName>
                                        </p:attrNameLst>
                                      </p:cBhvr>
                                      <p:to>
                                        <p:strVal val="visible"/>
                                      </p:to>
                                    </p:set>
                                    <p:animEffect transition="in" filter="fade">
                                      <p:cBhvr>
                                        <p:cTn id="38" dur="500"/>
                                        <p:tgtEl>
                                          <p:spTgt spid="6"/>
                                        </p:tgtEl>
                                      </p:cBhvr>
                                    </p:animEffect>
                                  </p:childTnLst>
                                </p:cTn>
                              </p:par>
                              <p:par>
                                <p:cTn id="39" presetID="42" presetClass="path" presetSubtype="0" decel="100000" fill="hold" grpId="1" nodeType="withEffect">
                                  <p:stCondLst>
                                    <p:cond delay="400"/>
                                  </p:stCondLst>
                                  <p:childTnLst>
                                    <p:animMotion origin="layout" path="M 3.125E-6 3.7037E-7 L 3.125E-6 0.01968 " pathEditMode="relative" rAng="0" ptsTypes="AA">
                                      <p:cBhvr>
                                        <p:cTn id="40" dur="500" spd="-100000" fill="hold"/>
                                        <p:tgtEl>
                                          <p:spTgt spid="6"/>
                                        </p:tgtEl>
                                        <p:attrNameLst>
                                          <p:attrName>ppt_x</p:attrName>
                                          <p:attrName>ppt_y</p:attrName>
                                        </p:attrNameLst>
                                      </p:cBhvr>
                                      <p:rCtr x="0" y="972"/>
                                    </p:animMotion>
                                  </p:childTnLst>
                                </p:cTn>
                              </p:par>
                              <p:par>
                                <p:cTn id="41" presetID="10" presetClass="entr" presetSubtype="0" fill="hold" grpId="0" nodeType="withEffect">
                                  <p:stCondLst>
                                    <p:cond delay="500"/>
                                  </p:stCondLst>
                                  <p:childTnLst>
                                    <p:set>
                                      <p:cBhvr>
                                        <p:cTn id="42" dur="1" fill="hold">
                                          <p:stCondLst>
                                            <p:cond delay="0"/>
                                          </p:stCondLst>
                                        </p:cTn>
                                        <p:tgtEl>
                                          <p:spTgt spid="57"/>
                                        </p:tgtEl>
                                        <p:attrNameLst>
                                          <p:attrName>style.visibility</p:attrName>
                                        </p:attrNameLst>
                                      </p:cBhvr>
                                      <p:to>
                                        <p:strVal val="visible"/>
                                      </p:to>
                                    </p:set>
                                    <p:animEffect transition="in" filter="fade">
                                      <p:cBhvr>
                                        <p:cTn id="43" dur="500"/>
                                        <p:tgtEl>
                                          <p:spTgt spid="57"/>
                                        </p:tgtEl>
                                      </p:cBhvr>
                                    </p:animEffect>
                                  </p:childTnLst>
                                </p:cTn>
                              </p:par>
                              <p:par>
                                <p:cTn id="44" presetID="42" presetClass="path" presetSubtype="0" decel="100000" fill="hold" grpId="1" nodeType="withEffect">
                                  <p:stCondLst>
                                    <p:cond delay="500"/>
                                  </p:stCondLst>
                                  <p:childTnLst>
                                    <p:animMotion origin="layout" path="M 3.33333E-6 -7.40741E-7 L 3.33333E-6 0.01968 " pathEditMode="relative" rAng="0" ptsTypes="AA">
                                      <p:cBhvr>
                                        <p:cTn id="45" dur="500" spd="-100000" fill="hold"/>
                                        <p:tgtEl>
                                          <p:spTgt spid="57"/>
                                        </p:tgtEl>
                                        <p:attrNameLst>
                                          <p:attrName>ppt_x</p:attrName>
                                          <p:attrName>ppt_y</p:attrName>
                                        </p:attrNameLst>
                                      </p:cBhvr>
                                      <p:rCtr x="0" y="97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11" grpId="0"/>
      <p:bldP spid="11" grpId="1"/>
      <p:bldP spid="57" grpId="0"/>
      <p:bldP spid="57" grpId="1"/>
      <p:bldP spid="2" grpId="0"/>
      <p:bldP spid="2" grpId="1"/>
      <p:bldP spid="5" grpId="0"/>
      <p:bldP spid="5" grpId="1"/>
      <p:bldP spid="7" grpId="0"/>
      <p:bldP spid="7"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gradient2" hidden="1">
            <a:extLst>
              <a:ext uri="{FF2B5EF4-FFF2-40B4-BE49-F238E27FC236}">
                <a16:creationId xmlns:a16="http://schemas.microsoft.com/office/drawing/2014/main" id="{9E8EF480-2E5D-880C-D9F4-28265B739B64}"/>
              </a:ext>
              <a:ext uri="{C183D7F6-B498-43B3-948B-1728B52AA6E4}">
                <adec:decorative xmlns:adec="http://schemas.microsoft.com/office/drawing/2017/decorative" val="1"/>
              </a:ext>
            </a:extLst>
          </p:cNvPr>
          <p:cNvSpPr/>
          <p:nvPr/>
        </p:nvSpPr>
        <p:spPr bwMode="auto">
          <a:xfrm>
            <a:off x="3736016" y="4483407"/>
            <a:ext cx="4714824" cy="4452733"/>
          </a:xfrm>
          <a:prstGeom prst="ellipse">
            <a:avLst/>
          </a:prstGeom>
          <a:gradFill>
            <a:gsLst>
              <a:gs pos="25000">
                <a:schemeClr val="tx1">
                  <a:alpha val="0"/>
                </a:schemeClr>
              </a:gs>
              <a:gs pos="46000">
                <a:schemeClr val="tx1">
                  <a:alpha val="50000"/>
                </a:schemeClr>
              </a:gs>
            </a:gsLst>
            <a:lin ang="54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Segoe UI Semibold"/>
              <a:ea typeface="Segoe UI" pitchFamily="34" charset="0"/>
              <a:cs typeface="Segoe UI" pitchFamily="34" charset="0"/>
            </a:endParaRPr>
          </a:p>
        </p:txBody>
      </p:sp>
      <p:pic>
        <p:nvPicPr>
          <p:cNvPr id="6" name="Picture 5" descr="Graphical user interface, text, application, email&#10;&#10;Description automatically generated">
            <a:extLst>
              <a:ext uri="{FF2B5EF4-FFF2-40B4-BE49-F238E27FC236}">
                <a16:creationId xmlns:a16="http://schemas.microsoft.com/office/drawing/2014/main" id="{8FBE8F76-5839-3718-B9D2-FC23BCA571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8521" y="2298139"/>
            <a:ext cx="4272527" cy="2625034"/>
          </a:xfrm>
          <a:prstGeom prst="rect">
            <a:avLst/>
          </a:prstGeom>
        </p:spPr>
      </p:pic>
      <p:grpSp>
        <p:nvGrpSpPr>
          <p:cNvPr id="7" name="Group 6" descr="Viva Sales logo">
            <a:extLst>
              <a:ext uri="{FF2B5EF4-FFF2-40B4-BE49-F238E27FC236}">
                <a16:creationId xmlns:a16="http://schemas.microsoft.com/office/drawing/2014/main" id="{380967AA-431D-8425-656D-C6868279B701}"/>
              </a:ext>
            </a:extLst>
          </p:cNvPr>
          <p:cNvGrpSpPr/>
          <p:nvPr/>
        </p:nvGrpSpPr>
        <p:grpSpPr>
          <a:xfrm>
            <a:off x="4417998" y="417571"/>
            <a:ext cx="3536893" cy="605853"/>
            <a:chOff x="1228387" y="2331887"/>
            <a:chExt cx="3536893" cy="605853"/>
          </a:xfrm>
        </p:grpSpPr>
        <p:pic>
          <p:nvPicPr>
            <p:cNvPr id="9" name="Picture 8" descr="A picture containing logo&#10;&#10;Description automatically generated">
              <a:extLst>
                <a:ext uri="{FF2B5EF4-FFF2-40B4-BE49-F238E27FC236}">
                  <a16:creationId xmlns:a16="http://schemas.microsoft.com/office/drawing/2014/main" id="{E2FFA928-16C4-D928-27E5-77930C9DD28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28387" y="2331887"/>
              <a:ext cx="605853" cy="605853"/>
            </a:xfrm>
            <a:prstGeom prst="rect">
              <a:avLst/>
            </a:prstGeom>
          </p:spPr>
        </p:pic>
        <p:sp>
          <p:nvSpPr>
            <p:cNvPr id="10" name="Title 1">
              <a:extLst>
                <a:ext uri="{FF2B5EF4-FFF2-40B4-BE49-F238E27FC236}">
                  <a16:creationId xmlns:a16="http://schemas.microsoft.com/office/drawing/2014/main" id="{9357295C-4212-B352-2E41-20628671F188}"/>
                </a:ext>
              </a:extLst>
            </p:cNvPr>
            <p:cNvSpPr txBox="1">
              <a:spLocks/>
            </p:cNvSpPr>
            <p:nvPr/>
          </p:nvSpPr>
          <p:spPr>
            <a:xfrm>
              <a:off x="2091437" y="2369947"/>
              <a:ext cx="2673843" cy="529733"/>
            </a:xfrm>
            <a:prstGeom prst="rect">
              <a:avLst/>
            </a:prstGeom>
          </p:spPr>
          <p:txBody>
            <a:bodyPr anchor="ct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50" normalizeH="0" baseline="0" noProof="0">
                  <a:ln w="3175">
                    <a:noFill/>
                  </a:ln>
                  <a:solidFill>
                    <a:srgbClr val="FFFFFF"/>
                  </a:solidFill>
                  <a:effectLst/>
                  <a:uLnTx/>
                  <a:uFillTx/>
                  <a:latin typeface="Segoe UI Semibold" panose="020B0502040204020203" pitchFamily="34" charset="0"/>
                  <a:ea typeface="+mn-ea"/>
                  <a:cs typeface="Segoe UI Semibold" panose="020B0502040204020203" pitchFamily="34" charset="0"/>
                </a:rPr>
                <a:t>Viva Sales</a:t>
              </a:r>
            </a:p>
          </p:txBody>
        </p:sp>
      </p:grpSp>
      <p:pic>
        <p:nvPicPr>
          <p:cNvPr id="12" name="Picture 11" descr="Graphical user interface, text, application&#10;&#10;Description automatically generated">
            <a:extLst>
              <a:ext uri="{FF2B5EF4-FFF2-40B4-BE49-F238E27FC236}">
                <a16:creationId xmlns:a16="http://schemas.microsoft.com/office/drawing/2014/main" id="{511B4527-66E6-428F-5627-595389D7ABB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44958" y="2138101"/>
            <a:ext cx="4960056" cy="2945110"/>
          </a:xfrm>
          <a:prstGeom prst="rect">
            <a:avLst/>
          </a:prstGeom>
        </p:spPr>
      </p:pic>
    </p:spTree>
    <p:extLst>
      <p:ext uri="{BB962C8B-B14F-4D97-AF65-F5344CB8AC3E}">
        <p14:creationId xmlns:p14="http://schemas.microsoft.com/office/powerpoint/2010/main" val="3791002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42" presetClass="path" presetSubtype="0" decel="100000" fill="hold" nodeType="withEffect">
                                  <p:stCondLst>
                                    <p:cond delay="0"/>
                                  </p:stCondLst>
                                  <p:childTnLst>
                                    <p:animMotion origin="layout" path="M 3.125E-6 -4.07407E-6 L 3.125E-6 0.01968 " pathEditMode="relative" rAng="0" ptsTypes="AA">
                                      <p:cBhvr>
                                        <p:cTn id="9" dur="500" spd="-100000" fill="hold"/>
                                        <p:tgtEl>
                                          <p:spTgt spid="7"/>
                                        </p:tgtEl>
                                        <p:attrNameLst>
                                          <p:attrName>ppt_x</p:attrName>
                                          <p:attrName>ppt_y</p:attrName>
                                        </p:attrNameLst>
                                      </p:cBhvr>
                                      <p:rCtr x="0" y="97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 name="Group 43">
            <a:extLst>
              <a:ext uri="{FF2B5EF4-FFF2-40B4-BE49-F238E27FC236}">
                <a16:creationId xmlns:a16="http://schemas.microsoft.com/office/drawing/2014/main" id="{793E8DF6-7CDE-3624-4C93-6EDBB837EA79}"/>
              </a:ext>
            </a:extLst>
          </p:cNvPr>
          <p:cNvGrpSpPr/>
          <p:nvPr/>
        </p:nvGrpSpPr>
        <p:grpSpPr>
          <a:xfrm>
            <a:off x="331139" y="1890725"/>
            <a:ext cx="2406457" cy="3076550"/>
            <a:chOff x="169775" y="2998831"/>
            <a:chExt cx="2406457" cy="3076550"/>
          </a:xfrm>
        </p:grpSpPr>
        <p:pic>
          <p:nvPicPr>
            <p:cNvPr id="17" name="Picture 16" descr="A picture containing text, person, person, indoor&#10;&#10;Description automatically generated">
              <a:extLst>
                <a:ext uri="{FF2B5EF4-FFF2-40B4-BE49-F238E27FC236}">
                  <a16:creationId xmlns:a16="http://schemas.microsoft.com/office/drawing/2014/main" id="{9BE415D9-F52E-A74B-0E96-5752CE4C8498}"/>
                </a:ext>
              </a:extLst>
            </p:cNvPr>
            <p:cNvPicPr>
              <a:picLocks noChangeAspect="1"/>
            </p:cNvPicPr>
            <p:nvPr/>
          </p:nvPicPr>
          <p:blipFill rotWithShape="1">
            <a:blip r:embed="rId3">
              <a:extLst>
                <a:ext uri="{28A0092B-C50C-407E-A947-70E740481C1C}">
                  <a14:useLocalDpi xmlns:a14="http://schemas.microsoft.com/office/drawing/2010/main" val="0"/>
                </a:ext>
              </a:extLst>
            </a:blip>
            <a:srcRect l="21739" t="3853" r="14717" b="20"/>
            <a:stretch/>
          </p:blipFill>
          <p:spPr>
            <a:xfrm>
              <a:off x="455332" y="2998831"/>
              <a:ext cx="1828800" cy="1828800"/>
            </a:xfrm>
            <a:prstGeom prst="ellipse">
              <a:avLst/>
            </a:prstGeom>
            <a:ln w="19050">
              <a:gradFill flip="none" rotWithShape="1">
                <a:gsLst>
                  <a:gs pos="0">
                    <a:srgbClr val="D59DFF"/>
                  </a:gs>
                  <a:gs pos="80000">
                    <a:schemeClr val="accent1"/>
                  </a:gs>
                </a:gsLst>
                <a:lin ang="2700000" scaled="1"/>
                <a:tileRect/>
              </a:gradFill>
            </a:ln>
          </p:spPr>
        </p:pic>
        <p:grpSp>
          <p:nvGrpSpPr>
            <p:cNvPr id="36" name="Group 35">
              <a:extLst>
                <a:ext uri="{FF2B5EF4-FFF2-40B4-BE49-F238E27FC236}">
                  <a16:creationId xmlns:a16="http://schemas.microsoft.com/office/drawing/2014/main" id="{C39677AA-B403-4D70-A394-96660B2C46D0}"/>
                </a:ext>
              </a:extLst>
            </p:cNvPr>
            <p:cNvGrpSpPr/>
            <p:nvPr/>
          </p:nvGrpSpPr>
          <p:grpSpPr>
            <a:xfrm>
              <a:off x="169775" y="5035230"/>
              <a:ext cx="2406457" cy="1040151"/>
              <a:chOff x="25339" y="4322536"/>
              <a:chExt cx="2406457" cy="1040151"/>
            </a:xfrm>
          </p:grpSpPr>
          <p:sp>
            <p:nvSpPr>
              <p:cNvPr id="9" name="TextBox 8">
                <a:extLst>
                  <a:ext uri="{FF2B5EF4-FFF2-40B4-BE49-F238E27FC236}">
                    <a16:creationId xmlns:a16="http://schemas.microsoft.com/office/drawing/2014/main" id="{9872B61D-1749-3AA8-DD56-D06467D9B660}"/>
                  </a:ext>
                </a:extLst>
              </p:cNvPr>
              <p:cNvSpPr txBox="1"/>
              <p:nvPr/>
            </p:nvSpPr>
            <p:spPr>
              <a:xfrm>
                <a:off x="25339" y="4322536"/>
                <a:ext cx="2406457" cy="30777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gradFill flip="none" rotWithShape="1">
                      <a:gsLst>
                        <a:gs pos="0">
                          <a:srgbClr val="D59DFF"/>
                        </a:gs>
                        <a:gs pos="80000">
                          <a:srgbClr val="50E6FF"/>
                        </a:gs>
                      </a:gsLst>
                      <a:lin ang="2700000" scaled="1"/>
                      <a:tileRect/>
                    </a:gradFill>
                    <a:effectLst/>
                    <a:uLnTx/>
                    <a:uFillTx/>
                    <a:latin typeface="Segoe UI Semibold"/>
                    <a:ea typeface="+mn-ea"/>
                    <a:cs typeface="+mn-cs"/>
                  </a:rPr>
                  <a:t>Fundraising</a:t>
                </a:r>
              </a:p>
            </p:txBody>
          </p:sp>
          <p:sp>
            <p:nvSpPr>
              <p:cNvPr id="6" name="TextBox 5">
                <a:extLst>
                  <a:ext uri="{FF2B5EF4-FFF2-40B4-BE49-F238E27FC236}">
                    <a16:creationId xmlns:a16="http://schemas.microsoft.com/office/drawing/2014/main" id="{4BD73A2B-0D24-9B53-FD4D-65C2FE95B4A1}"/>
                  </a:ext>
                </a:extLst>
              </p:cNvPr>
              <p:cNvSpPr txBox="1"/>
              <p:nvPr/>
            </p:nvSpPr>
            <p:spPr>
              <a:xfrm>
                <a:off x="25339" y="4716356"/>
                <a:ext cx="2406457" cy="646331"/>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800"/>
                  </a:spcAft>
                  <a:buClrTx/>
                  <a:buSzTx/>
                  <a:buFontTx/>
                  <a:buNone/>
                  <a:tabLst/>
                  <a:defRPr/>
                </a:pPr>
                <a:r>
                  <a:rPr kumimoji="0" lang="en-US" sz="1200" b="0" i="0" u="none" strike="noStrike" kern="1200" cap="none" spc="0" normalizeH="0" baseline="0" noProof="0">
                    <a:ln>
                      <a:noFill/>
                    </a:ln>
                    <a:solidFill>
                      <a:srgbClr val="FFFFFF"/>
                    </a:solidFill>
                    <a:effectLst/>
                    <a:uLnTx/>
                    <a:uFillTx/>
                    <a:latin typeface="Segoe UI Semibold"/>
                    <a:ea typeface="+mn-ea"/>
                    <a:cs typeface="+mn-cs"/>
                  </a:rPr>
                  <a:t>Recap meetings</a:t>
                </a:r>
              </a:p>
              <a:p>
                <a:pPr marL="0" marR="0" lvl="0" indent="0" algn="ctr" defTabSz="914400" rtl="0" eaLnBrk="1" fontAlgn="auto" latinLnBrk="0" hangingPunct="1">
                  <a:lnSpc>
                    <a:spcPct val="100000"/>
                  </a:lnSpc>
                  <a:spcBef>
                    <a:spcPts val="0"/>
                  </a:spcBef>
                  <a:spcAft>
                    <a:spcPts val="800"/>
                  </a:spcAft>
                  <a:buClrTx/>
                  <a:buSzTx/>
                  <a:buFontTx/>
                  <a:buNone/>
                  <a:tabLst/>
                  <a:defRPr/>
                </a:pPr>
                <a:r>
                  <a:rPr kumimoji="0" lang="en-US" sz="1200" b="0" i="0" u="none" strike="noStrike" kern="1200" cap="none" spc="0" normalizeH="0" baseline="0" noProof="0">
                    <a:ln>
                      <a:noFill/>
                    </a:ln>
                    <a:solidFill>
                      <a:srgbClr val="FFFFFF"/>
                    </a:solidFill>
                    <a:effectLst/>
                    <a:uLnTx/>
                    <a:uFillTx/>
                    <a:latin typeface="Segoe UI Semibold"/>
                    <a:ea typeface="+mn-ea"/>
                    <a:cs typeface="+mn-cs"/>
                  </a:rPr>
                  <a:t>Craft donor emails</a:t>
                </a:r>
              </a:p>
            </p:txBody>
          </p:sp>
        </p:grpSp>
      </p:grpSp>
      <p:grpSp>
        <p:nvGrpSpPr>
          <p:cNvPr id="45" name="Group 44">
            <a:extLst>
              <a:ext uri="{FF2B5EF4-FFF2-40B4-BE49-F238E27FC236}">
                <a16:creationId xmlns:a16="http://schemas.microsoft.com/office/drawing/2014/main" id="{184A098F-2E66-E527-1A3F-DEA5075CC788}"/>
              </a:ext>
            </a:extLst>
          </p:cNvPr>
          <p:cNvGrpSpPr/>
          <p:nvPr/>
        </p:nvGrpSpPr>
        <p:grpSpPr>
          <a:xfrm>
            <a:off x="2579660" y="1890725"/>
            <a:ext cx="2440051" cy="3552082"/>
            <a:chOff x="2508569" y="2998831"/>
            <a:chExt cx="2440051" cy="3552082"/>
          </a:xfrm>
        </p:grpSpPr>
        <p:grpSp>
          <p:nvGrpSpPr>
            <p:cNvPr id="37" name="Group 36">
              <a:extLst>
                <a:ext uri="{FF2B5EF4-FFF2-40B4-BE49-F238E27FC236}">
                  <a16:creationId xmlns:a16="http://schemas.microsoft.com/office/drawing/2014/main" id="{C5141FE9-95E0-BF7D-04B7-CFF498BCED71}"/>
                </a:ext>
              </a:extLst>
            </p:cNvPr>
            <p:cNvGrpSpPr/>
            <p:nvPr/>
          </p:nvGrpSpPr>
          <p:grpSpPr>
            <a:xfrm>
              <a:off x="2508569" y="5035230"/>
              <a:ext cx="2440051" cy="1515683"/>
              <a:chOff x="2431796" y="5342317"/>
              <a:chExt cx="2440051" cy="1515683"/>
            </a:xfrm>
          </p:grpSpPr>
          <p:sp>
            <p:nvSpPr>
              <p:cNvPr id="11" name="TextBox 10">
                <a:extLst>
                  <a:ext uri="{FF2B5EF4-FFF2-40B4-BE49-F238E27FC236}">
                    <a16:creationId xmlns:a16="http://schemas.microsoft.com/office/drawing/2014/main" id="{5736A2FC-240C-5FF0-6DB2-0EBA7806771D}"/>
                  </a:ext>
                </a:extLst>
              </p:cNvPr>
              <p:cNvSpPr txBox="1"/>
              <p:nvPr/>
            </p:nvSpPr>
            <p:spPr>
              <a:xfrm>
                <a:off x="2431796" y="5342317"/>
                <a:ext cx="2440051" cy="30777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gradFill flip="none" rotWithShape="1">
                      <a:gsLst>
                        <a:gs pos="0">
                          <a:srgbClr val="D59DFF"/>
                        </a:gs>
                        <a:gs pos="80000">
                          <a:srgbClr val="50E6FF"/>
                        </a:gs>
                      </a:gsLst>
                      <a:lin ang="2700000" scaled="1"/>
                      <a:tileRect/>
                    </a:gradFill>
                    <a:effectLst/>
                    <a:uLnTx/>
                    <a:uFillTx/>
                    <a:latin typeface="Segoe UI Semibold"/>
                    <a:ea typeface="+mn-ea"/>
                    <a:cs typeface="+mn-cs"/>
                  </a:rPr>
                  <a:t>Marketing</a:t>
                </a:r>
              </a:p>
            </p:txBody>
          </p:sp>
          <p:sp>
            <p:nvSpPr>
              <p:cNvPr id="7" name="TextBox 6">
                <a:extLst>
                  <a:ext uri="{FF2B5EF4-FFF2-40B4-BE49-F238E27FC236}">
                    <a16:creationId xmlns:a16="http://schemas.microsoft.com/office/drawing/2014/main" id="{EB2C8F9C-C8B5-4822-86C7-C19203372F09}"/>
                  </a:ext>
                </a:extLst>
              </p:cNvPr>
              <p:cNvSpPr txBox="1"/>
              <p:nvPr/>
            </p:nvSpPr>
            <p:spPr>
              <a:xfrm>
                <a:off x="2431796" y="5736137"/>
                <a:ext cx="2440051" cy="1121863"/>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800"/>
                  </a:spcAft>
                  <a:buClrTx/>
                  <a:buSzTx/>
                  <a:buFontTx/>
                  <a:buNone/>
                  <a:tabLst/>
                  <a:defRPr/>
                </a:pPr>
                <a:r>
                  <a:rPr kumimoji="0" lang="en-US" sz="1200" b="0" i="0" u="none" strike="noStrike" kern="1200" cap="none" spc="0" normalizeH="0" baseline="0" noProof="0">
                    <a:ln>
                      <a:noFill/>
                    </a:ln>
                    <a:solidFill>
                      <a:srgbClr val="FFFFFF"/>
                    </a:solidFill>
                    <a:effectLst/>
                    <a:uLnTx/>
                    <a:uFillTx/>
                    <a:latin typeface="Segoe UI Semibold"/>
                    <a:ea typeface="+mn-ea"/>
                    <a:cs typeface="+mn-cs"/>
                  </a:rPr>
                  <a:t>Generate content ideas</a:t>
                </a:r>
              </a:p>
              <a:p>
                <a:pPr marL="0" marR="0" lvl="0" indent="0" algn="ctr" defTabSz="914400" rtl="0" eaLnBrk="1" fontAlgn="auto" latinLnBrk="0" hangingPunct="1">
                  <a:lnSpc>
                    <a:spcPct val="100000"/>
                  </a:lnSpc>
                  <a:spcBef>
                    <a:spcPts val="0"/>
                  </a:spcBef>
                  <a:spcAft>
                    <a:spcPts val="800"/>
                  </a:spcAft>
                  <a:buClrTx/>
                  <a:buSzTx/>
                  <a:buFontTx/>
                  <a:buNone/>
                  <a:tabLst/>
                  <a:defRPr/>
                </a:pPr>
                <a:r>
                  <a:rPr kumimoji="0" lang="en-US" sz="1200" b="0" i="0" u="none" strike="noStrike" kern="1200" cap="none" spc="0" normalizeH="0" baseline="0" noProof="0">
                    <a:ln>
                      <a:noFill/>
                    </a:ln>
                    <a:solidFill>
                      <a:srgbClr val="FFFFFF"/>
                    </a:solidFill>
                    <a:effectLst/>
                    <a:uLnTx/>
                    <a:uFillTx/>
                    <a:latin typeface="Segoe UI Semibold"/>
                    <a:ea typeface="+mn-ea"/>
                    <a:cs typeface="+mn-cs"/>
                  </a:rPr>
                  <a:t>Create audience segments</a:t>
                </a:r>
              </a:p>
              <a:p>
                <a:pPr marL="0" marR="0" lvl="0" indent="0" algn="ctr" defTabSz="914400" rtl="0" eaLnBrk="1" fontAlgn="auto" latinLnBrk="0" hangingPunct="1">
                  <a:lnSpc>
                    <a:spcPct val="100000"/>
                  </a:lnSpc>
                  <a:spcBef>
                    <a:spcPts val="0"/>
                  </a:spcBef>
                  <a:spcAft>
                    <a:spcPts val="800"/>
                  </a:spcAft>
                  <a:buClrTx/>
                  <a:buSzTx/>
                  <a:buFontTx/>
                  <a:buNone/>
                  <a:tabLst/>
                  <a:defRPr/>
                </a:pPr>
                <a:r>
                  <a:rPr kumimoji="0" lang="en-US" sz="1200" b="0" i="0" u="none" strike="noStrike" kern="1200" cap="none" spc="0" normalizeH="0" baseline="0" noProof="0">
                    <a:ln>
                      <a:noFill/>
                    </a:ln>
                    <a:solidFill>
                      <a:srgbClr val="FFFFFF"/>
                    </a:solidFill>
                    <a:effectLst/>
                    <a:uLnTx/>
                    <a:uFillTx/>
                    <a:latin typeface="Segoe UI Semibold"/>
                    <a:ea typeface="+mn-ea"/>
                    <a:cs typeface="+mn-cs"/>
                  </a:rPr>
                  <a:t>Simply constituent insights</a:t>
                </a:r>
              </a:p>
              <a:p>
                <a:pPr marL="0" marR="0" lvl="0" indent="0" algn="ctr" defTabSz="914400" rtl="0" eaLnBrk="1" fontAlgn="auto" latinLnBrk="0" hangingPunct="1">
                  <a:lnSpc>
                    <a:spcPct val="100000"/>
                  </a:lnSpc>
                  <a:spcBef>
                    <a:spcPts val="0"/>
                  </a:spcBef>
                  <a:spcAft>
                    <a:spcPts val="80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Segoe UI Semibold"/>
                  <a:ea typeface="+mn-ea"/>
                  <a:cs typeface="+mn-cs"/>
                </a:endParaRPr>
              </a:p>
            </p:txBody>
          </p:sp>
        </p:grpSp>
        <p:pic>
          <p:nvPicPr>
            <p:cNvPr id="26" name="Picture 25" descr="A group of people sitting at a table looking out a window&#10;&#10;Description automatically generated with low confidence">
              <a:extLst>
                <a:ext uri="{FF2B5EF4-FFF2-40B4-BE49-F238E27FC236}">
                  <a16:creationId xmlns:a16="http://schemas.microsoft.com/office/drawing/2014/main" id="{F561B580-E9D5-2612-7FB7-C3010AC323E8}"/>
                </a:ext>
              </a:extLst>
            </p:cNvPr>
            <p:cNvPicPr>
              <a:picLocks noChangeAspect="1"/>
            </p:cNvPicPr>
            <p:nvPr/>
          </p:nvPicPr>
          <p:blipFill rotWithShape="1">
            <a:blip r:embed="rId4">
              <a:extLst>
                <a:ext uri="{28A0092B-C50C-407E-A947-70E740481C1C}">
                  <a14:useLocalDpi xmlns:a14="http://schemas.microsoft.com/office/drawing/2010/main" val="0"/>
                </a:ext>
              </a:extLst>
            </a:blip>
            <a:srcRect l="43521" t="16110" r="2402" b="2495"/>
            <a:stretch/>
          </p:blipFill>
          <p:spPr>
            <a:xfrm>
              <a:off x="2815130" y="2998831"/>
              <a:ext cx="1828800" cy="1828800"/>
            </a:xfrm>
            <a:prstGeom prst="ellipse">
              <a:avLst/>
            </a:prstGeom>
            <a:ln w="19050">
              <a:gradFill flip="none" rotWithShape="1">
                <a:gsLst>
                  <a:gs pos="0">
                    <a:srgbClr val="D59DFF"/>
                  </a:gs>
                  <a:gs pos="80000">
                    <a:schemeClr val="accent1"/>
                  </a:gs>
                </a:gsLst>
                <a:lin ang="2700000" scaled="1"/>
                <a:tileRect/>
              </a:gradFill>
            </a:ln>
          </p:spPr>
        </p:pic>
      </p:grpSp>
      <p:grpSp>
        <p:nvGrpSpPr>
          <p:cNvPr id="46" name="Group 45">
            <a:extLst>
              <a:ext uri="{FF2B5EF4-FFF2-40B4-BE49-F238E27FC236}">
                <a16:creationId xmlns:a16="http://schemas.microsoft.com/office/drawing/2014/main" id="{0AFF5D56-6F01-57F0-9F39-1467C4446282}"/>
              </a:ext>
            </a:extLst>
          </p:cNvPr>
          <p:cNvGrpSpPr/>
          <p:nvPr/>
        </p:nvGrpSpPr>
        <p:grpSpPr>
          <a:xfrm>
            <a:off x="4861774" y="1890725"/>
            <a:ext cx="2440051" cy="3323482"/>
            <a:chOff x="4895685" y="2998831"/>
            <a:chExt cx="2440051" cy="3323482"/>
          </a:xfrm>
        </p:grpSpPr>
        <p:grpSp>
          <p:nvGrpSpPr>
            <p:cNvPr id="38" name="Group 37">
              <a:extLst>
                <a:ext uri="{FF2B5EF4-FFF2-40B4-BE49-F238E27FC236}">
                  <a16:creationId xmlns:a16="http://schemas.microsoft.com/office/drawing/2014/main" id="{C4DD56A5-CB77-4750-16F8-90E4EF0DF9D9}"/>
                </a:ext>
              </a:extLst>
            </p:cNvPr>
            <p:cNvGrpSpPr/>
            <p:nvPr/>
          </p:nvGrpSpPr>
          <p:grpSpPr>
            <a:xfrm>
              <a:off x="4895685" y="5035230"/>
              <a:ext cx="2440051" cy="1287083"/>
              <a:chOff x="4871847" y="5342317"/>
              <a:chExt cx="2440051" cy="1287083"/>
            </a:xfrm>
          </p:grpSpPr>
          <p:sp>
            <p:nvSpPr>
              <p:cNvPr id="10" name="TextBox 9">
                <a:extLst>
                  <a:ext uri="{FF2B5EF4-FFF2-40B4-BE49-F238E27FC236}">
                    <a16:creationId xmlns:a16="http://schemas.microsoft.com/office/drawing/2014/main" id="{BA0A6C14-A8E6-25EF-532F-562FFCD598A5}"/>
                  </a:ext>
                </a:extLst>
              </p:cNvPr>
              <p:cNvSpPr txBox="1"/>
              <p:nvPr/>
            </p:nvSpPr>
            <p:spPr>
              <a:xfrm>
                <a:off x="4871847" y="5342317"/>
                <a:ext cx="2440050" cy="30777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gradFill flip="none" rotWithShape="1">
                      <a:gsLst>
                        <a:gs pos="0">
                          <a:srgbClr val="D59DFF"/>
                        </a:gs>
                        <a:gs pos="80000">
                          <a:srgbClr val="50E6FF"/>
                        </a:gs>
                      </a:gsLst>
                      <a:lin ang="2700000" scaled="1"/>
                      <a:tileRect/>
                    </a:gradFill>
                    <a:effectLst/>
                    <a:uLnTx/>
                    <a:uFillTx/>
                    <a:latin typeface="Segoe UI Semibold"/>
                    <a:ea typeface="+mn-ea"/>
                    <a:cs typeface="+mn-cs"/>
                  </a:rPr>
                  <a:t>Service</a:t>
                </a:r>
              </a:p>
            </p:txBody>
          </p:sp>
          <p:sp>
            <p:nvSpPr>
              <p:cNvPr id="14" name="TextBox 13">
                <a:extLst>
                  <a:ext uri="{FF2B5EF4-FFF2-40B4-BE49-F238E27FC236}">
                    <a16:creationId xmlns:a16="http://schemas.microsoft.com/office/drawing/2014/main" id="{93F67FA3-2602-3013-370F-C90ABD082E08}"/>
                  </a:ext>
                </a:extLst>
              </p:cNvPr>
              <p:cNvSpPr txBox="1"/>
              <p:nvPr/>
            </p:nvSpPr>
            <p:spPr>
              <a:xfrm>
                <a:off x="4871848" y="5736137"/>
                <a:ext cx="2440050" cy="893263"/>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800"/>
                  </a:spcAft>
                  <a:buClrTx/>
                  <a:buSzTx/>
                  <a:buFontTx/>
                  <a:buNone/>
                  <a:tabLst/>
                  <a:defRPr/>
                </a:pPr>
                <a:r>
                  <a:rPr kumimoji="0" lang="en-US" sz="1200" b="0" i="0" u="none" strike="noStrike" kern="1200" cap="none" spc="0" normalizeH="0" baseline="0" noProof="0">
                    <a:ln>
                      <a:noFill/>
                    </a:ln>
                    <a:solidFill>
                      <a:srgbClr val="FFFFFF"/>
                    </a:solidFill>
                    <a:effectLst/>
                    <a:uLnTx/>
                    <a:uFillTx/>
                    <a:latin typeface="Segoe UI Semibold"/>
                    <a:ea typeface="+mn-ea"/>
                    <a:cs typeface="+mn-cs"/>
                  </a:rPr>
                  <a:t>Create constituent responses</a:t>
                </a:r>
              </a:p>
              <a:p>
                <a:pPr marL="0" marR="0" lvl="0" indent="0" algn="ctr" defTabSz="914400" rtl="0" eaLnBrk="1" fontAlgn="auto" latinLnBrk="0" hangingPunct="1">
                  <a:lnSpc>
                    <a:spcPct val="100000"/>
                  </a:lnSpc>
                  <a:spcBef>
                    <a:spcPts val="0"/>
                  </a:spcBef>
                  <a:spcAft>
                    <a:spcPts val="800"/>
                  </a:spcAft>
                  <a:buClrTx/>
                  <a:buSzTx/>
                  <a:buFontTx/>
                  <a:buNone/>
                  <a:tabLst/>
                  <a:defRPr/>
                </a:pPr>
                <a:r>
                  <a:rPr kumimoji="0" lang="en-US" sz="1200" b="0" i="0" u="none" strike="noStrike" kern="1200" cap="none" spc="0" normalizeH="0" baseline="0" noProof="0">
                    <a:ln>
                      <a:noFill/>
                    </a:ln>
                    <a:solidFill>
                      <a:srgbClr val="FFFFFF"/>
                    </a:solidFill>
                    <a:effectLst/>
                    <a:uLnTx/>
                    <a:uFillTx/>
                    <a:latin typeface="Segoe UI Semibold"/>
                    <a:ea typeface="+mn-ea"/>
                    <a:cs typeface="+mn-cs"/>
                  </a:rPr>
                  <a:t>Enhance self-service bots</a:t>
                </a:r>
              </a:p>
              <a:p>
                <a:pPr marL="0" marR="0" lvl="0" indent="0" algn="ctr" defTabSz="914400" rtl="0" eaLnBrk="1" fontAlgn="auto" latinLnBrk="0" hangingPunct="1">
                  <a:lnSpc>
                    <a:spcPct val="100000"/>
                  </a:lnSpc>
                  <a:spcBef>
                    <a:spcPts val="0"/>
                  </a:spcBef>
                  <a:spcAft>
                    <a:spcPts val="80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Segoe UI Semibold"/>
                  <a:ea typeface="+mn-ea"/>
                  <a:cs typeface="+mn-cs"/>
                </a:endParaRPr>
              </a:p>
              <a:p>
                <a:pPr marL="0" marR="0" lvl="0" indent="0" algn="ctr" defTabSz="914400" rtl="0" eaLnBrk="1" fontAlgn="auto" latinLnBrk="0" hangingPunct="1">
                  <a:lnSpc>
                    <a:spcPct val="100000"/>
                  </a:lnSpc>
                  <a:spcBef>
                    <a:spcPts val="0"/>
                  </a:spcBef>
                  <a:spcAft>
                    <a:spcPts val="80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Segoe UI Semibold"/>
                  <a:ea typeface="+mn-ea"/>
                  <a:cs typeface="+mn-cs"/>
                </a:endParaRPr>
              </a:p>
            </p:txBody>
          </p:sp>
        </p:grpSp>
        <p:pic>
          <p:nvPicPr>
            <p:cNvPr id="27" name="Picture 26" descr="A person wearing headphones and sitting at a desk with a person behind him&#10;&#10;Description automatically generated with low confidence">
              <a:extLst>
                <a:ext uri="{FF2B5EF4-FFF2-40B4-BE49-F238E27FC236}">
                  <a16:creationId xmlns:a16="http://schemas.microsoft.com/office/drawing/2014/main" id="{F02EE635-3FFF-F2DE-580D-091B0D1C6AED}"/>
                </a:ext>
              </a:extLst>
            </p:cNvPr>
            <p:cNvPicPr>
              <a:picLocks noChangeAspect="1"/>
            </p:cNvPicPr>
            <p:nvPr/>
          </p:nvPicPr>
          <p:blipFill rotWithShape="1">
            <a:blip r:embed="rId5">
              <a:extLst>
                <a:ext uri="{28A0092B-C50C-407E-A947-70E740481C1C}">
                  <a14:useLocalDpi xmlns:a14="http://schemas.microsoft.com/office/drawing/2010/main" val="0"/>
                </a:ext>
              </a:extLst>
            </a:blip>
            <a:srcRect l="14471" t="2164" r="23068" b="3533"/>
            <a:stretch/>
          </p:blipFill>
          <p:spPr>
            <a:xfrm>
              <a:off x="5174928" y="2998831"/>
              <a:ext cx="1828800" cy="1828800"/>
            </a:xfrm>
            <a:prstGeom prst="ellipse">
              <a:avLst/>
            </a:prstGeom>
            <a:ln w="19050">
              <a:gradFill flip="none" rotWithShape="1">
                <a:gsLst>
                  <a:gs pos="0">
                    <a:srgbClr val="D59DFF"/>
                  </a:gs>
                  <a:gs pos="80000">
                    <a:schemeClr val="accent1"/>
                  </a:gs>
                </a:gsLst>
                <a:lin ang="2700000" scaled="1"/>
                <a:tileRect/>
              </a:gradFill>
            </a:ln>
          </p:spPr>
        </p:pic>
      </p:grpSp>
      <p:grpSp>
        <p:nvGrpSpPr>
          <p:cNvPr id="47" name="Group 46">
            <a:extLst>
              <a:ext uri="{FF2B5EF4-FFF2-40B4-BE49-F238E27FC236}">
                <a16:creationId xmlns:a16="http://schemas.microsoft.com/office/drawing/2014/main" id="{B1C48F84-AB78-77F5-9134-D7DADB339083}"/>
              </a:ext>
            </a:extLst>
          </p:cNvPr>
          <p:cNvGrpSpPr/>
          <p:nvPr/>
        </p:nvGrpSpPr>
        <p:grpSpPr>
          <a:xfrm>
            <a:off x="7143888" y="1890725"/>
            <a:ext cx="2448307" cy="2842572"/>
            <a:chOff x="7242292" y="2998831"/>
            <a:chExt cx="2448307" cy="2842572"/>
          </a:xfrm>
        </p:grpSpPr>
        <p:grpSp>
          <p:nvGrpSpPr>
            <p:cNvPr id="39" name="Group 38">
              <a:extLst>
                <a:ext uri="{FF2B5EF4-FFF2-40B4-BE49-F238E27FC236}">
                  <a16:creationId xmlns:a16="http://schemas.microsoft.com/office/drawing/2014/main" id="{2E5D7CFB-8D9D-E31C-C508-7B73BFF30E99}"/>
                </a:ext>
              </a:extLst>
            </p:cNvPr>
            <p:cNvGrpSpPr/>
            <p:nvPr/>
          </p:nvGrpSpPr>
          <p:grpSpPr>
            <a:xfrm>
              <a:off x="7242292" y="5016696"/>
              <a:ext cx="2448307" cy="824707"/>
              <a:chOff x="7311897" y="5342317"/>
              <a:chExt cx="2448307" cy="824707"/>
            </a:xfrm>
          </p:grpSpPr>
          <p:sp>
            <p:nvSpPr>
              <p:cNvPr id="13" name="TextBox 12">
                <a:extLst>
                  <a:ext uri="{FF2B5EF4-FFF2-40B4-BE49-F238E27FC236}">
                    <a16:creationId xmlns:a16="http://schemas.microsoft.com/office/drawing/2014/main" id="{91616BF3-DFD2-D8A5-E957-B220B099075D}"/>
                  </a:ext>
                </a:extLst>
              </p:cNvPr>
              <p:cNvSpPr txBox="1"/>
              <p:nvPr/>
            </p:nvSpPr>
            <p:spPr>
              <a:xfrm>
                <a:off x="7320154" y="5342317"/>
                <a:ext cx="2431793" cy="30777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gradFill flip="none" rotWithShape="1">
                      <a:gsLst>
                        <a:gs pos="0">
                          <a:srgbClr val="D59DFF"/>
                        </a:gs>
                        <a:gs pos="80000">
                          <a:srgbClr val="50E6FF"/>
                        </a:gs>
                      </a:gsLst>
                      <a:lin ang="2700000" scaled="1"/>
                      <a:tileRect/>
                    </a:gradFill>
                    <a:effectLst/>
                    <a:uLnTx/>
                    <a:uFillTx/>
                    <a:latin typeface="Segoe UI Semibold"/>
                    <a:ea typeface="+mn-ea"/>
                    <a:cs typeface="+mn-cs"/>
                  </a:rPr>
                  <a:t>Supply Chain</a:t>
                </a:r>
              </a:p>
            </p:txBody>
          </p:sp>
          <p:sp>
            <p:nvSpPr>
              <p:cNvPr id="21" name="TextBox 20">
                <a:extLst>
                  <a:ext uri="{FF2B5EF4-FFF2-40B4-BE49-F238E27FC236}">
                    <a16:creationId xmlns:a16="http://schemas.microsoft.com/office/drawing/2014/main" id="{5E65CBEE-CA41-B308-0E1A-8EBFA01BB125}"/>
                  </a:ext>
                </a:extLst>
              </p:cNvPr>
              <p:cNvSpPr txBox="1"/>
              <p:nvPr/>
            </p:nvSpPr>
            <p:spPr>
              <a:xfrm>
                <a:off x="7311897" y="5736137"/>
                <a:ext cx="2448307" cy="430887"/>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800"/>
                  </a:spcAft>
                  <a:buClrTx/>
                  <a:buSzTx/>
                  <a:buFontTx/>
                  <a:buNone/>
                  <a:tabLst/>
                  <a:defRPr/>
                </a:pPr>
                <a:r>
                  <a:rPr kumimoji="0" lang="en-US" sz="1200" b="0" i="0" u="none" strike="noStrike" kern="1200" cap="none" spc="0" normalizeH="0" baseline="0" noProof="0">
                    <a:ln>
                      <a:noFill/>
                    </a:ln>
                    <a:solidFill>
                      <a:srgbClr val="FFFFFF"/>
                    </a:solidFill>
                    <a:effectLst/>
                    <a:uLnTx/>
                    <a:uFillTx/>
                    <a:latin typeface="Segoe UI Semibold"/>
                    <a:ea typeface="+mn-ea"/>
                    <a:cs typeface="+mn-cs"/>
                  </a:rPr>
                  <a:t>Predict disruptions</a:t>
                </a:r>
              </a:p>
              <a:p>
                <a:pPr marL="0" marR="0" lvl="0" indent="0" algn="ctr" defTabSz="914400" rtl="0" eaLnBrk="1" fontAlgn="auto" latinLnBrk="0" hangingPunct="1">
                  <a:lnSpc>
                    <a:spcPct val="100000"/>
                  </a:lnSpc>
                  <a:spcBef>
                    <a:spcPts val="0"/>
                  </a:spcBef>
                  <a:spcAft>
                    <a:spcPts val="80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Segoe UI Semibold"/>
                  <a:ea typeface="+mn-ea"/>
                  <a:cs typeface="+mn-cs"/>
                </a:endParaRPr>
              </a:p>
            </p:txBody>
          </p:sp>
        </p:grpSp>
        <p:pic>
          <p:nvPicPr>
            <p:cNvPr id="28" name="Picture 27" descr="A picture containing outdoor, cargo container, colorful&#10;&#10;Description automatically generated">
              <a:extLst>
                <a:ext uri="{FF2B5EF4-FFF2-40B4-BE49-F238E27FC236}">
                  <a16:creationId xmlns:a16="http://schemas.microsoft.com/office/drawing/2014/main" id="{93A6405F-CFD8-32AB-E1F7-94FD10F819E4}"/>
                </a:ext>
              </a:extLst>
            </p:cNvPr>
            <p:cNvPicPr>
              <a:picLocks noChangeAspect="1"/>
            </p:cNvPicPr>
            <p:nvPr/>
          </p:nvPicPr>
          <p:blipFill rotWithShape="1">
            <a:blip r:embed="rId6">
              <a:extLst>
                <a:ext uri="{28A0092B-C50C-407E-A947-70E740481C1C}">
                  <a14:useLocalDpi xmlns:a14="http://schemas.microsoft.com/office/drawing/2010/main" val="0"/>
                </a:ext>
              </a:extLst>
            </a:blip>
            <a:srcRect l="2844" t="3316" r="33551" b="1278"/>
            <a:stretch/>
          </p:blipFill>
          <p:spPr>
            <a:xfrm>
              <a:off x="7534726" y="2998831"/>
              <a:ext cx="1828800" cy="1828800"/>
            </a:xfrm>
            <a:prstGeom prst="ellipse">
              <a:avLst/>
            </a:prstGeom>
            <a:ln w="19050">
              <a:gradFill flip="none" rotWithShape="1">
                <a:gsLst>
                  <a:gs pos="0">
                    <a:srgbClr val="D59DFF"/>
                  </a:gs>
                  <a:gs pos="80000">
                    <a:schemeClr val="accent1"/>
                  </a:gs>
                </a:gsLst>
                <a:lin ang="2700000" scaled="1"/>
                <a:tileRect/>
              </a:gradFill>
            </a:ln>
          </p:spPr>
        </p:pic>
      </p:grpSp>
      <p:grpSp>
        <p:nvGrpSpPr>
          <p:cNvPr id="48" name="Group 47">
            <a:extLst>
              <a:ext uri="{FF2B5EF4-FFF2-40B4-BE49-F238E27FC236}">
                <a16:creationId xmlns:a16="http://schemas.microsoft.com/office/drawing/2014/main" id="{00332EED-8F50-CD74-FD38-304EB69D2F29}"/>
              </a:ext>
            </a:extLst>
          </p:cNvPr>
          <p:cNvGrpSpPr/>
          <p:nvPr/>
        </p:nvGrpSpPr>
        <p:grpSpPr>
          <a:xfrm>
            <a:off x="9434259" y="1890725"/>
            <a:ext cx="2440049" cy="2626444"/>
            <a:chOff x="9588900" y="2998831"/>
            <a:chExt cx="2440049" cy="2626444"/>
          </a:xfrm>
        </p:grpSpPr>
        <p:grpSp>
          <p:nvGrpSpPr>
            <p:cNvPr id="40" name="Group 39">
              <a:extLst>
                <a:ext uri="{FF2B5EF4-FFF2-40B4-BE49-F238E27FC236}">
                  <a16:creationId xmlns:a16="http://schemas.microsoft.com/office/drawing/2014/main" id="{5EE30558-B535-6237-4AB5-C0CBDC0D25C0}"/>
                </a:ext>
              </a:extLst>
            </p:cNvPr>
            <p:cNvGrpSpPr/>
            <p:nvPr/>
          </p:nvGrpSpPr>
          <p:grpSpPr>
            <a:xfrm>
              <a:off x="9588900" y="5016011"/>
              <a:ext cx="2440049" cy="609264"/>
              <a:chOff x="9751948" y="5342317"/>
              <a:chExt cx="2440049" cy="609264"/>
            </a:xfrm>
          </p:grpSpPr>
          <p:sp>
            <p:nvSpPr>
              <p:cNvPr id="12" name="TextBox 11">
                <a:extLst>
                  <a:ext uri="{FF2B5EF4-FFF2-40B4-BE49-F238E27FC236}">
                    <a16:creationId xmlns:a16="http://schemas.microsoft.com/office/drawing/2014/main" id="{47BFC171-78CE-04D9-1BD7-6E07BA991CD1}"/>
                  </a:ext>
                </a:extLst>
              </p:cNvPr>
              <p:cNvSpPr txBox="1"/>
              <p:nvPr/>
            </p:nvSpPr>
            <p:spPr>
              <a:xfrm>
                <a:off x="9760204" y="5342317"/>
                <a:ext cx="2431793" cy="30777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gradFill flip="none" rotWithShape="1">
                      <a:gsLst>
                        <a:gs pos="0">
                          <a:srgbClr val="D59DFF"/>
                        </a:gs>
                        <a:gs pos="80000">
                          <a:srgbClr val="50E6FF"/>
                        </a:gs>
                      </a:gsLst>
                      <a:lin ang="2700000" scaled="1"/>
                      <a:tileRect/>
                    </a:gradFill>
                    <a:effectLst/>
                    <a:uLnTx/>
                    <a:uFillTx/>
                    <a:latin typeface="Segoe UI Semibold"/>
                    <a:ea typeface="+mn-ea"/>
                    <a:cs typeface="+mn-cs"/>
                  </a:rPr>
                  <a:t>Operations</a:t>
                </a:r>
              </a:p>
            </p:txBody>
          </p:sp>
          <p:sp>
            <p:nvSpPr>
              <p:cNvPr id="22" name="TextBox 21">
                <a:extLst>
                  <a:ext uri="{FF2B5EF4-FFF2-40B4-BE49-F238E27FC236}">
                    <a16:creationId xmlns:a16="http://schemas.microsoft.com/office/drawing/2014/main" id="{E5CA2DE1-64F4-8ECA-6912-5416CEAF9FEA}"/>
                  </a:ext>
                </a:extLst>
              </p:cNvPr>
              <p:cNvSpPr txBox="1"/>
              <p:nvPr/>
            </p:nvSpPr>
            <p:spPr>
              <a:xfrm>
                <a:off x="9751948" y="5736137"/>
                <a:ext cx="2414714" cy="215444"/>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800"/>
                  </a:spcAft>
                  <a:buClrTx/>
                  <a:buSzTx/>
                  <a:buFontTx/>
                  <a:buNone/>
                  <a:tabLst/>
                  <a:defRPr/>
                </a:pPr>
                <a:r>
                  <a:rPr kumimoji="0" lang="en-US" sz="1200" b="0" i="0" u="none" strike="noStrike" kern="1200" cap="none" spc="0" normalizeH="0" baseline="0" noProof="0">
                    <a:ln>
                      <a:noFill/>
                    </a:ln>
                    <a:solidFill>
                      <a:srgbClr val="FFFFFF"/>
                    </a:solidFill>
                    <a:effectLst/>
                    <a:uLnTx/>
                    <a:uFillTx/>
                    <a:latin typeface="Segoe UI Semibold"/>
                    <a:ea typeface="+mn-ea"/>
                    <a:cs typeface="+mn-cs"/>
                  </a:rPr>
                  <a:t>Create product </a:t>
                </a:r>
                <a:br>
                  <a:rPr kumimoji="0" lang="en-US" sz="1200" b="0" i="0" u="none" strike="noStrike" kern="1200" cap="none" spc="0" normalizeH="0" baseline="0" noProof="0">
                    <a:ln>
                      <a:noFill/>
                    </a:ln>
                    <a:solidFill>
                      <a:srgbClr val="FFFFFF"/>
                    </a:solidFill>
                    <a:effectLst/>
                    <a:uLnTx/>
                    <a:uFillTx/>
                    <a:latin typeface="Segoe UI Semibold"/>
                    <a:ea typeface="+mn-ea"/>
                    <a:cs typeface="+mn-cs"/>
                  </a:rPr>
                </a:br>
                <a:r>
                  <a:rPr kumimoji="0" lang="en-US" sz="1200" b="0" i="0" u="none" strike="noStrike" kern="1200" cap="none" spc="0" normalizeH="0" baseline="0" noProof="0">
                    <a:ln>
                      <a:noFill/>
                    </a:ln>
                    <a:solidFill>
                      <a:srgbClr val="FFFFFF"/>
                    </a:solidFill>
                    <a:effectLst/>
                    <a:uLnTx/>
                    <a:uFillTx/>
                    <a:latin typeface="Segoe UI Semibold"/>
                    <a:ea typeface="+mn-ea"/>
                    <a:cs typeface="+mn-cs"/>
                  </a:rPr>
                  <a:t>descriptions</a:t>
                </a:r>
              </a:p>
            </p:txBody>
          </p:sp>
        </p:grpSp>
        <p:pic>
          <p:nvPicPr>
            <p:cNvPr id="30" name="Picture 29" descr="Two people working on a computer&#10;&#10;Description automatically generated with low confidence">
              <a:extLst>
                <a:ext uri="{FF2B5EF4-FFF2-40B4-BE49-F238E27FC236}">
                  <a16:creationId xmlns:a16="http://schemas.microsoft.com/office/drawing/2014/main" id="{866A1258-F113-AE8A-AF87-FE3C0F009777}"/>
                </a:ext>
              </a:extLst>
            </p:cNvPr>
            <p:cNvPicPr>
              <a:picLocks noChangeAspect="1"/>
            </p:cNvPicPr>
            <p:nvPr/>
          </p:nvPicPr>
          <p:blipFill rotWithShape="1">
            <a:blip r:embed="rId7">
              <a:extLst>
                <a:ext uri="{28A0092B-C50C-407E-A947-70E740481C1C}">
                  <a14:useLocalDpi xmlns:a14="http://schemas.microsoft.com/office/drawing/2010/main" val="0"/>
                </a:ext>
              </a:extLst>
            </a:blip>
            <a:srcRect l="2974" t="2867" r="35366" b="4016"/>
            <a:stretch/>
          </p:blipFill>
          <p:spPr>
            <a:xfrm flipH="1">
              <a:off x="9894524" y="2998831"/>
              <a:ext cx="1828800" cy="1828800"/>
            </a:xfrm>
            <a:prstGeom prst="ellipse">
              <a:avLst/>
            </a:prstGeom>
            <a:ln w="19050">
              <a:gradFill flip="none" rotWithShape="1">
                <a:gsLst>
                  <a:gs pos="0">
                    <a:srgbClr val="D59DFF"/>
                  </a:gs>
                  <a:gs pos="80000">
                    <a:schemeClr val="accent1"/>
                  </a:gs>
                </a:gsLst>
                <a:lin ang="2700000" scaled="1"/>
                <a:tileRect/>
              </a:gradFill>
            </a:ln>
          </p:spPr>
        </p:pic>
      </p:grpSp>
      <p:sp>
        <p:nvSpPr>
          <p:cNvPr id="41" name="Title 40">
            <a:extLst>
              <a:ext uri="{FF2B5EF4-FFF2-40B4-BE49-F238E27FC236}">
                <a16:creationId xmlns:a16="http://schemas.microsoft.com/office/drawing/2014/main" id="{268BFC94-CE45-8AD1-2AF5-B80ECA931718}"/>
              </a:ext>
            </a:extLst>
          </p:cNvPr>
          <p:cNvSpPr>
            <a:spLocks noGrp="1"/>
          </p:cNvSpPr>
          <p:nvPr>
            <p:ph type="title"/>
          </p:nvPr>
        </p:nvSpPr>
        <p:spPr/>
        <p:txBody>
          <a:bodyPr/>
          <a:lstStyle/>
          <a:p>
            <a:r>
              <a:rPr lang="en-US" sz="3600"/>
              <a:t>The world’s first AI Copilot in both CRM and ERP</a:t>
            </a:r>
          </a:p>
        </p:txBody>
      </p:sp>
      <p:grpSp>
        <p:nvGrpSpPr>
          <p:cNvPr id="55" name="Group 54">
            <a:extLst>
              <a:ext uri="{FF2B5EF4-FFF2-40B4-BE49-F238E27FC236}">
                <a16:creationId xmlns:a16="http://schemas.microsoft.com/office/drawing/2014/main" id="{63BF8925-FA55-2CCB-A1E4-15F7A60E71FC}"/>
              </a:ext>
            </a:extLst>
          </p:cNvPr>
          <p:cNvGrpSpPr/>
          <p:nvPr/>
        </p:nvGrpSpPr>
        <p:grpSpPr>
          <a:xfrm>
            <a:off x="603250" y="5732013"/>
            <a:ext cx="11024870" cy="553998"/>
            <a:chOff x="603250" y="1928319"/>
            <a:chExt cx="11120074" cy="553998"/>
          </a:xfrm>
        </p:grpSpPr>
        <p:cxnSp>
          <p:nvCxnSpPr>
            <p:cNvPr id="43" name="Straight Connector 42">
              <a:extLst>
                <a:ext uri="{FF2B5EF4-FFF2-40B4-BE49-F238E27FC236}">
                  <a16:creationId xmlns:a16="http://schemas.microsoft.com/office/drawing/2014/main" id="{468EE78B-4A6F-6158-655F-B926F5A6A7AD}"/>
                </a:ext>
              </a:extLst>
            </p:cNvPr>
            <p:cNvCxnSpPr/>
            <p:nvPr/>
          </p:nvCxnSpPr>
          <p:spPr>
            <a:xfrm>
              <a:off x="603250" y="2205318"/>
              <a:ext cx="11120074" cy="0"/>
            </a:xfrm>
            <a:prstGeom prst="line">
              <a:avLst/>
            </a:prstGeom>
            <a:ln w="19050">
              <a:solidFill>
                <a:schemeClr val="tx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nvGrpSpPr>
            <p:cNvPr id="54" name="Group 53">
              <a:extLst>
                <a:ext uri="{FF2B5EF4-FFF2-40B4-BE49-F238E27FC236}">
                  <a16:creationId xmlns:a16="http://schemas.microsoft.com/office/drawing/2014/main" id="{0DE7AE99-F8E5-7918-70B3-63B85716D8F6}"/>
                </a:ext>
              </a:extLst>
            </p:cNvPr>
            <p:cNvGrpSpPr/>
            <p:nvPr/>
          </p:nvGrpSpPr>
          <p:grpSpPr>
            <a:xfrm>
              <a:off x="4477871" y="1928319"/>
              <a:ext cx="3267635" cy="553998"/>
              <a:chOff x="4477871" y="1928319"/>
              <a:chExt cx="3267635" cy="553998"/>
            </a:xfrm>
          </p:grpSpPr>
          <p:sp>
            <p:nvSpPr>
              <p:cNvPr id="53" name="Rectangle 52">
                <a:extLst>
                  <a:ext uri="{FF2B5EF4-FFF2-40B4-BE49-F238E27FC236}">
                    <a16:creationId xmlns:a16="http://schemas.microsoft.com/office/drawing/2014/main" id="{E663E189-A041-A29E-0723-54BC19A023C3}"/>
                  </a:ext>
                </a:extLst>
              </p:cNvPr>
              <p:cNvSpPr/>
              <p:nvPr/>
            </p:nvSpPr>
            <p:spPr bwMode="auto">
              <a:xfrm>
                <a:off x="4477871" y="2065999"/>
                <a:ext cx="3267635" cy="335452"/>
              </a:xfrm>
              <a:prstGeom prst="rect">
                <a:avLst/>
              </a:prstGeom>
              <a:solidFill>
                <a:srgbClr val="070C1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Segoe UI" pitchFamily="34" charset="0"/>
                  <a:cs typeface="Segoe UI" pitchFamily="34" charset="0"/>
                </a:endParaRPr>
              </a:p>
            </p:txBody>
          </p:sp>
          <p:grpSp>
            <p:nvGrpSpPr>
              <p:cNvPr id="52" name="Group 51">
                <a:extLst>
                  <a:ext uri="{FF2B5EF4-FFF2-40B4-BE49-F238E27FC236}">
                    <a16:creationId xmlns:a16="http://schemas.microsoft.com/office/drawing/2014/main" id="{966DEE58-EDBA-BB1F-B604-EA73F7745783}"/>
                  </a:ext>
                </a:extLst>
              </p:cNvPr>
              <p:cNvGrpSpPr/>
              <p:nvPr/>
            </p:nvGrpSpPr>
            <p:grpSpPr>
              <a:xfrm>
                <a:off x="4603768" y="1928319"/>
                <a:ext cx="3015841" cy="553998"/>
                <a:chOff x="4644895" y="1928319"/>
                <a:chExt cx="3015841" cy="553998"/>
              </a:xfrm>
            </p:grpSpPr>
            <p:pic>
              <p:nvPicPr>
                <p:cNvPr id="49" name="Graphic 48">
                  <a:extLst>
                    <a:ext uri="{FF2B5EF4-FFF2-40B4-BE49-F238E27FC236}">
                      <a16:creationId xmlns:a16="http://schemas.microsoft.com/office/drawing/2014/main" id="{A2EFA51A-1963-E977-3EDC-BBB45D1D64E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644895" y="1928319"/>
                  <a:ext cx="553998" cy="553998"/>
                </a:xfrm>
                <a:prstGeom prst="rect">
                  <a:avLst/>
                </a:prstGeom>
              </p:spPr>
            </p:pic>
            <p:sp>
              <p:nvSpPr>
                <p:cNvPr id="51" name="TextBox 50">
                  <a:extLst>
                    <a:ext uri="{FF2B5EF4-FFF2-40B4-BE49-F238E27FC236}">
                      <a16:creationId xmlns:a16="http://schemas.microsoft.com/office/drawing/2014/main" id="{5DFEC6BD-0B8A-7280-7991-FFE35E231C1A}"/>
                    </a:ext>
                  </a:extLst>
                </p:cNvPr>
                <p:cNvSpPr txBox="1"/>
                <p:nvPr/>
              </p:nvSpPr>
              <p:spPr>
                <a:xfrm>
                  <a:off x="5141017" y="2022852"/>
                  <a:ext cx="2519719"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Segoe UI Semibold"/>
                      <a:ea typeface="+mn-ea"/>
                      <a:cs typeface="+mn-cs"/>
                    </a:rPr>
                    <a:t>Dynamics 365 Copilot</a:t>
                  </a:r>
                </a:p>
              </p:txBody>
            </p:sp>
          </p:grpSp>
        </p:grpSp>
      </p:grpSp>
    </p:spTree>
    <p:extLst>
      <p:ext uri="{BB962C8B-B14F-4D97-AF65-F5344CB8AC3E}">
        <p14:creationId xmlns:p14="http://schemas.microsoft.com/office/powerpoint/2010/main" val="24465143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250"/>
                                  </p:stCondLst>
                                  <p:childTnLst>
                                    <p:set>
                                      <p:cBhvr>
                                        <p:cTn id="6" dur="1" fill="hold">
                                          <p:stCondLst>
                                            <p:cond delay="0"/>
                                          </p:stCondLst>
                                        </p:cTn>
                                        <p:tgtEl>
                                          <p:spTgt spid="55"/>
                                        </p:tgtEl>
                                        <p:attrNameLst>
                                          <p:attrName>style.visibility</p:attrName>
                                        </p:attrNameLst>
                                      </p:cBhvr>
                                      <p:to>
                                        <p:strVal val="visible"/>
                                      </p:to>
                                    </p:set>
                                    <p:animEffect transition="in" filter="barn(outVertical)">
                                      <p:cBhvr>
                                        <p:cTn id="7" dur="500"/>
                                        <p:tgtEl>
                                          <p:spTgt spid="55"/>
                                        </p:tgtEl>
                                      </p:cBhvr>
                                    </p:animEffect>
                                  </p:childTnLst>
                                </p:cTn>
                              </p:par>
                              <p:par>
                                <p:cTn id="8" presetID="42" presetClass="entr" presetSubtype="0" fill="hold" nodeType="withEffect">
                                  <p:stCondLst>
                                    <p:cond delay="0"/>
                                  </p:stCondLst>
                                  <p:childTnLst>
                                    <p:set>
                                      <p:cBhvr>
                                        <p:cTn id="9" dur="1" fill="hold">
                                          <p:stCondLst>
                                            <p:cond delay="0"/>
                                          </p:stCondLst>
                                        </p:cTn>
                                        <p:tgtEl>
                                          <p:spTgt spid="44"/>
                                        </p:tgtEl>
                                        <p:attrNameLst>
                                          <p:attrName>style.visibility</p:attrName>
                                        </p:attrNameLst>
                                      </p:cBhvr>
                                      <p:to>
                                        <p:strVal val="visible"/>
                                      </p:to>
                                    </p:set>
                                    <p:animEffect transition="in" filter="fade">
                                      <p:cBhvr>
                                        <p:cTn id="10" dur="750"/>
                                        <p:tgtEl>
                                          <p:spTgt spid="44"/>
                                        </p:tgtEl>
                                      </p:cBhvr>
                                    </p:animEffect>
                                    <p:anim calcmode="lin" valueType="num">
                                      <p:cBhvr>
                                        <p:cTn id="11" dur="750" fill="hold"/>
                                        <p:tgtEl>
                                          <p:spTgt spid="44"/>
                                        </p:tgtEl>
                                        <p:attrNameLst>
                                          <p:attrName>ppt_x</p:attrName>
                                        </p:attrNameLst>
                                      </p:cBhvr>
                                      <p:tavLst>
                                        <p:tav tm="0">
                                          <p:val>
                                            <p:strVal val="#ppt_x"/>
                                          </p:val>
                                        </p:tav>
                                        <p:tav tm="100000">
                                          <p:val>
                                            <p:strVal val="#ppt_x"/>
                                          </p:val>
                                        </p:tav>
                                      </p:tavLst>
                                    </p:anim>
                                    <p:anim calcmode="lin" valueType="num">
                                      <p:cBhvr>
                                        <p:cTn id="12" dur="750" fill="hold"/>
                                        <p:tgtEl>
                                          <p:spTgt spid="44"/>
                                        </p:tgtEl>
                                        <p:attrNameLst>
                                          <p:attrName>ppt_y</p:attrName>
                                        </p:attrNameLst>
                                      </p:cBhvr>
                                      <p:tavLst>
                                        <p:tav tm="0">
                                          <p:val>
                                            <p:strVal val="#ppt_y+.1"/>
                                          </p:val>
                                        </p:tav>
                                        <p:tav tm="100000">
                                          <p:val>
                                            <p:strVal val="#ppt_y"/>
                                          </p:val>
                                        </p:tav>
                                      </p:tavLst>
                                    </p:anim>
                                  </p:childTnLst>
                                </p:cTn>
                              </p:par>
                              <p:par>
                                <p:cTn id="13" presetID="42" presetClass="entr" presetSubtype="0" fill="hold" nodeType="withEffect">
                                  <p:stCondLst>
                                    <p:cond delay="250"/>
                                  </p:stCondLst>
                                  <p:childTnLst>
                                    <p:set>
                                      <p:cBhvr>
                                        <p:cTn id="14" dur="1" fill="hold">
                                          <p:stCondLst>
                                            <p:cond delay="0"/>
                                          </p:stCondLst>
                                        </p:cTn>
                                        <p:tgtEl>
                                          <p:spTgt spid="45"/>
                                        </p:tgtEl>
                                        <p:attrNameLst>
                                          <p:attrName>style.visibility</p:attrName>
                                        </p:attrNameLst>
                                      </p:cBhvr>
                                      <p:to>
                                        <p:strVal val="visible"/>
                                      </p:to>
                                    </p:set>
                                    <p:animEffect transition="in" filter="fade">
                                      <p:cBhvr>
                                        <p:cTn id="15" dur="750"/>
                                        <p:tgtEl>
                                          <p:spTgt spid="45"/>
                                        </p:tgtEl>
                                      </p:cBhvr>
                                    </p:animEffect>
                                    <p:anim calcmode="lin" valueType="num">
                                      <p:cBhvr>
                                        <p:cTn id="16" dur="750" fill="hold"/>
                                        <p:tgtEl>
                                          <p:spTgt spid="45"/>
                                        </p:tgtEl>
                                        <p:attrNameLst>
                                          <p:attrName>ppt_x</p:attrName>
                                        </p:attrNameLst>
                                      </p:cBhvr>
                                      <p:tavLst>
                                        <p:tav tm="0">
                                          <p:val>
                                            <p:strVal val="#ppt_x"/>
                                          </p:val>
                                        </p:tav>
                                        <p:tav tm="100000">
                                          <p:val>
                                            <p:strVal val="#ppt_x"/>
                                          </p:val>
                                        </p:tav>
                                      </p:tavLst>
                                    </p:anim>
                                    <p:anim calcmode="lin" valueType="num">
                                      <p:cBhvr>
                                        <p:cTn id="17" dur="750" fill="hold"/>
                                        <p:tgtEl>
                                          <p:spTgt spid="45"/>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500"/>
                                  </p:stCondLst>
                                  <p:childTnLst>
                                    <p:set>
                                      <p:cBhvr>
                                        <p:cTn id="19" dur="1" fill="hold">
                                          <p:stCondLst>
                                            <p:cond delay="0"/>
                                          </p:stCondLst>
                                        </p:cTn>
                                        <p:tgtEl>
                                          <p:spTgt spid="46"/>
                                        </p:tgtEl>
                                        <p:attrNameLst>
                                          <p:attrName>style.visibility</p:attrName>
                                        </p:attrNameLst>
                                      </p:cBhvr>
                                      <p:to>
                                        <p:strVal val="visible"/>
                                      </p:to>
                                    </p:set>
                                    <p:animEffect transition="in" filter="fade">
                                      <p:cBhvr>
                                        <p:cTn id="20" dur="750"/>
                                        <p:tgtEl>
                                          <p:spTgt spid="46"/>
                                        </p:tgtEl>
                                      </p:cBhvr>
                                    </p:animEffect>
                                    <p:anim calcmode="lin" valueType="num">
                                      <p:cBhvr>
                                        <p:cTn id="21" dur="750" fill="hold"/>
                                        <p:tgtEl>
                                          <p:spTgt spid="46"/>
                                        </p:tgtEl>
                                        <p:attrNameLst>
                                          <p:attrName>ppt_x</p:attrName>
                                        </p:attrNameLst>
                                      </p:cBhvr>
                                      <p:tavLst>
                                        <p:tav tm="0">
                                          <p:val>
                                            <p:strVal val="#ppt_x"/>
                                          </p:val>
                                        </p:tav>
                                        <p:tav tm="100000">
                                          <p:val>
                                            <p:strVal val="#ppt_x"/>
                                          </p:val>
                                        </p:tav>
                                      </p:tavLst>
                                    </p:anim>
                                    <p:anim calcmode="lin" valueType="num">
                                      <p:cBhvr>
                                        <p:cTn id="22" dur="750" fill="hold"/>
                                        <p:tgtEl>
                                          <p:spTgt spid="46"/>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750"/>
                                  </p:stCondLst>
                                  <p:childTnLst>
                                    <p:set>
                                      <p:cBhvr>
                                        <p:cTn id="24" dur="1" fill="hold">
                                          <p:stCondLst>
                                            <p:cond delay="0"/>
                                          </p:stCondLst>
                                        </p:cTn>
                                        <p:tgtEl>
                                          <p:spTgt spid="47"/>
                                        </p:tgtEl>
                                        <p:attrNameLst>
                                          <p:attrName>style.visibility</p:attrName>
                                        </p:attrNameLst>
                                      </p:cBhvr>
                                      <p:to>
                                        <p:strVal val="visible"/>
                                      </p:to>
                                    </p:set>
                                    <p:animEffect transition="in" filter="fade">
                                      <p:cBhvr>
                                        <p:cTn id="25" dur="750"/>
                                        <p:tgtEl>
                                          <p:spTgt spid="47"/>
                                        </p:tgtEl>
                                      </p:cBhvr>
                                    </p:animEffect>
                                    <p:anim calcmode="lin" valueType="num">
                                      <p:cBhvr>
                                        <p:cTn id="26" dur="750" fill="hold"/>
                                        <p:tgtEl>
                                          <p:spTgt spid="47"/>
                                        </p:tgtEl>
                                        <p:attrNameLst>
                                          <p:attrName>ppt_x</p:attrName>
                                        </p:attrNameLst>
                                      </p:cBhvr>
                                      <p:tavLst>
                                        <p:tav tm="0">
                                          <p:val>
                                            <p:strVal val="#ppt_x"/>
                                          </p:val>
                                        </p:tav>
                                        <p:tav tm="100000">
                                          <p:val>
                                            <p:strVal val="#ppt_x"/>
                                          </p:val>
                                        </p:tav>
                                      </p:tavLst>
                                    </p:anim>
                                    <p:anim calcmode="lin" valueType="num">
                                      <p:cBhvr>
                                        <p:cTn id="27" dur="750" fill="hold"/>
                                        <p:tgtEl>
                                          <p:spTgt spid="47"/>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1000"/>
                                  </p:stCondLst>
                                  <p:childTnLst>
                                    <p:set>
                                      <p:cBhvr>
                                        <p:cTn id="29" dur="1" fill="hold">
                                          <p:stCondLst>
                                            <p:cond delay="0"/>
                                          </p:stCondLst>
                                        </p:cTn>
                                        <p:tgtEl>
                                          <p:spTgt spid="48"/>
                                        </p:tgtEl>
                                        <p:attrNameLst>
                                          <p:attrName>style.visibility</p:attrName>
                                        </p:attrNameLst>
                                      </p:cBhvr>
                                      <p:to>
                                        <p:strVal val="visible"/>
                                      </p:to>
                                    </p:set>
                                    <p:animEffect transition="in" filter="fade">
                                      <p:cBhvr>
                                        <p:cTn id="30" dur="750"/>
                                        <p:tgtEl>
                                          <p:spTgt spid="48"/>
                                        </p:tgtEl>
                                      </p:cBhvr>
                                    </p:animEffect>
                                    <p:anim calcmode="lin" valueType="num">
                                      <p:cBhvr>
                                        <p:cTn id="31" dur="750" fill="hold"/>
                                        <p:tgtEl>
                                          <p:spTgt spid="48"/>
                                        </p:tgtEl>
                                        <p:attrNameLst>
                                          <p:attrName>ppt_x</p:attrName>
                                        </p:attrNameLst>
                                      </p:cBhvr>
                                      <p:tavLst>
                                        <p:tav tm="0">
                                          <p:val>
                                            <p:strVal val="#ppt_x"/>
                                          </p:val>
                                        </p:tav>
                                        <p:tav tm="100000">
                                          <p:val>
                                            <p:strVal val="#ppt_x"/>
                                          </p:val>
                                        </p:tav>
                                      </p:tavLst>
                                    </p:anim>
                                    <p:anim calcmode="lin" valueType="num">
                                      <p:cBhvr>
                                        <p:cTn id="32" dur="750" fill="hold"/>
                                        <p:tgtEl>
                                          <p:spTgt spid="4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5BDDC35E-1460-0DFC-E001-3F5EDDB654D1}"/>
              </a:ext>
              <a:ext uri="{C183D7F6-B498-43B3-948B-1728B52AA6E4}">
                <adec:decorative xmlns:adec="http://schemas.microsoft.com/office/drawing/2017/decorative" val="1"/>
              </a:ext>
            </a:extLst>
          </p:cNvPr>
          <p:cNvGrpSpPr/>
          <p:nvPr/>
        </p:nvGrpSpPr>
        <p:grpSpPr>
          <a:xfrm>
            <a:off x="-1" y="0"/>
            <a:ext cx="12192002" cy="6858000"/>
            <a:chOff x="-1" y="0"/>
            <a:chExt cx="12192002" cy="6858000"/>
          </a:xfrm>
        </p:grpSpPr>
        <p:grpSp>
          <p:nvGrpSpPr>
            <p:cNvPr id="3" name="Group 2">
              <a:extLst>
                <a:ext uri="{FF2B5EF4-FFF2-40B4-BE49-F238E27FC236}">
                  <a16:creationId xmlns:a16="http://schemas.microsoft.com/office/drawing/2014/main" id="{D3B84309-965C-815B-2E40-340835D21FA9}"/>
                </a:ext>
                <a:ext uri="{C183D7F6-B498-43B3-948B-1728B52AA6E4}">
                  <adec:decorative xmlns:adec="http://schemas.microsoft.com/office/drawing/2017/decorative" val="1"/>
                </a:ext>
              </a:extLst>
            </p:cNvPr>
            <p:cNvGrpSpPr/>
            <p:nvPr/>
          </p:nvGrpSpPr>
          <p:grpSpPr>
            <a:xfrm>
              <a:off x="-1" y="0"/>
              <a:ext cx="12192002" cy="6858000"/>
              <a:chOff x="-1" y="0"/>
              <a:chExt cx="12192002" cy="6858000"/>
            </a:xfrm>
          </p:grpSpPr>
          <p:sp>
            <p:nvSpPr>
              <p:cNvPr id="15" name="Rectangle 14">
                <a:extLst>
                  <a:ext uri="{FF2B5EF4-FFF2-40B4-BE49-F238E27FC236}">
                    <a16:creationId xmlns:a16="http://schemas.microsoft.com/office/drawing/2014/main" id="{FE1D157A-E914-964C-0594-1A04009B98B6}"/>
                  </a:ext>
                </a:extLst>
              </p:cNvPr>
              <p:cNvSpPr/>
              <p:nvPr/>
            </p:nvSpPr>
            <p:spPr bwMode="auto">
              <a:xfrm>
                <a:off x="-1" y="0"/>
                <a:ext cx="12192002" cy="685800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7" name="Rectangle 16">
                <a:extLst>
                  <a:ext uri="{FF2B5EF4-FFF2-40B4-BE49-F238E27FC236}">
                    <a16:creationId xmlns:a16="http://schemas.microsoft.com/office/drawing/2014/main" id="{2140B261-C0CD-F7B4-B11D-A3770521FFA4}"/>
                  </a:ext>
                </a:extLst>
              </p:cNvPr>
              <p:cNvSpPr/>
              <p:nvPr/>
            </p:nvSpPr>
            <p:spPr bwMode="auto">
              <a:xfrm>
                <a:off x="3846286" y="2051280"/>
                <a:ext cx="8345713" cy="2755440"/>
              </a:xfrm>
              <a:prstGeom prst="rect">
                <a:avLst/>
              </a:prstGeom>
              <a:solidFill>
                <a:srgbClr val="282828"/>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8" name="Rectangle 17">
                <a:extLst>
                  <a:ext uri="{FF2B5EF4-FFF2-40B4-BE49-F238E27FC236}">
                    <a16:creationId xmlns:a16="http://schemas.microsoft.com/office/drawing/2014/main" id="{0F3728DC-3092-2260-965D-167E0C5B8CA6}"/>
                  </a:ext>
                </a:extLst>
              </p:cNvPr>
              <p:cNvSpPr/>
              <p:nvPr/>
            </p:nvSpPr>
            <p:spPr bwMode="auto">
              <a:xfrm>
                <a:off x="1" y="2051280"/>
                <a:ext cx="4065587" cy="2755440"/>
              </a:xfrm>
              <a:prstGeom prst="rect">
                <a:avLst/>
              </a:prstGeom>
              <a:solidFill>
                <a:srgbClr val="282828"/>
              </a:solidFill>
              <a:ln>
                <a:noFill/>
                <a:headEnd type="none" w="med" len="med"/>
                <a:tailEnd type="none" w="med" len="med"/>
              </a:ln>
              <a:effectLst>
                <a:outerShdw blurRad="177800" dist="63500" algn="l"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9" name="Freeform: Shape 18">
                <a:extLst>
                  <a:ext uri="{FF2B5EF4-FFF2-40B4-BE49-F238E27FC236}">
                    <a16:creationId xmlns:a16="http://schemas.microsoft.com/office/drawing/2014/main" id="{E5263F8E-C9E4-73A5-B6D2-C61E8D86D8F5}"/>
                  </a:ext>
                </a:extLst>
              </p:cNvPr>
              <p:cNvSpPr/>
              <p:nvPr/>
            </p:nvSpPr>
            <p:spPr bwMode="auto">
              <a:xfrm>
                <a:off x="1" y="3443400"/>
                <a:ext cx="2229492" cy="1363321"/>
              </a:xfrm>
              <a:custGeom>
                <a:avLst/>
                <a:gdLst>
                  <a:gd name="connsiteX0" fmla="*/ 734821 w 2229492"/>
                  <a:gd name="connsiteY0" fmla="*/ 0 h 1363321"/>
                  <a:gd name="connsiteX1" fmla="*/ 2228724 w 2229492"/>
                  <a:gd name="connsiteY1" fmla="*/ 1348119 h 1363321"/>
                  <a:gd name="connsiteX2" fmla="*/ 2229492 w 2229492"/>
                  <a:gd name="connsiteY2" fmla="*/ 1363321 h 1363321"/>
                  <a:gd name="connsiteX3" fmla="*/ 1886488 w 2229492"/>
                  <a:gd name="connsiteY3" fmla="*/ 1363321 h 1363321"/>
                  <a:gd name="connsiteX4" fmla="*/ 1871901 w 2229492"/>
                  <a:gd name="connsiteY4" fmla="*/ 1267741 h 1363321"/>
                  <a:gd name="connsiteX5" fmla="*/ 734821 w 2229492"/>
                  <a:gd name="connsiteY5" fmla="*/ 340996 h 1363321"/>
                  <a:gd name="connsiteX6" fmla="*/ 85885 w 2229492"/>
                  <a:gd name="connsiteY6" fmla="*/ 539218 h 1363321"/>
                  <a:gd name="connsiteX7" fmla="*/ 0 w 2229492"/>
                  <a:gd name="connsiteY7" fmla="*/ 603442 h 1363321"/>
                  <a:gd name="connsiteX8" fmla="*/ 0 w 2229492"/>
                  <a:gd name="connsiteY8" fmla="*/ 192810 h 1363321"/>
                  <a:gd name="connsiteX9" fmla="*/ 19042 w 2229492"/>
                  <a:gd name="connsiteY9" fmla="*/ 181242 h 1363321"/>
                  <a:gd name="connsiteX10" fmla="*/ 734821 w 2229492"/>
                  <a:gd name="connsiteY10" fmla="*/ 0 h 1363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29492" h="1363321">
                    <a:moveTo>
                      <a:pt x="734821" y="0"/>
                    </a:moveTo>
                    <a:cubicBezTo>
                      <a:pt x="1512329" y="0"/>
                      <a:pt x="2151825" y="590900"/>
                      <a:pt x="2228724" y="1348119"/>
                    </a:cubicBezTo>
                    <a:lnTo>
                      <a:pt x="2229492" y="1363321"/>
                    </a:lnTo>
                    <a:lnTo>
                      <a:pt x="1886488" y="1363321"/>
                    </a:lnTo>
                    <a:lnTo>
                      <a:pt x="1871901" y="1267741"/>
                    </a:lnTo>
                    <a:cubicBezTo>
                      <a:pt x="1763673" y="738849"/>
                      <a:pt x="1295709" y="340996"/>
                      <a:pt x="734821" y="340996"/>
                    </a:cubicBezTo>
                    <a:cubicBezTo>
                      <a:pt x="494440" y="340996"/>
                      <a:pt x="271128" y="414071"/>
                      <a:pt x="85885" y="539218"/>
                    </a:cubicBezTo>
                    <a:lnTo>
                      <a:pt x="0" y="603442"/>
                    </a:lnTo>
                    <a:lnTo>
                      <a:pt x="0" y="192810"/>
                    </a:lnTo>
                    <a:lnTo>
                      <a:pt x="19042" y="181242"/>
                    </a:lnTo>
                    <a:cubicBezTo>
                      <a:pt x="231817" y="65656"/>
                      <a:pt x="475652" y="0"/>
                      <a:pt x="734821" y="0"/>
                    </a:cubicBezTo>
                    <a:close/>
                  </a:path>
                </a:pathLst>
              </a:custGeom>
              <a:solidFill>
                <a:schemeClr val="accent1">
                  <a:lumMod val="60000"/>
                  <a:lumOff val="40000"/>
                  <a:alpha val="2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0" name="Freeform: Shape 19">
                <a:extLst>
                  <a:ext uri="{FF2B5EF4-FFF2-40B4-BE49-F238E27FC236}">
                    <a16:creationId xmlns:a16="http://schemas.microsoft.com/office/drawing/2014/main" id="{33888FEC-D972-B324-A9BC-078B28BC608F}"/>
                  </a:ext>
                </a:extLst>
              </p:cNvPr>
              <p:cNvSpPr/>
              <p:nvPr/>
            </p:nvSpPr>
            <p:spPr bwMode="auto">
              <a:xfrm>
                <a:off x="854661" y="2051280"/>
                <a:ext cx="2294940" cy="1147468"/>
              </a:xfrm>
              <a:custGeom>
                <a:avLst/>
                <a:gdLst>
                  <a:gd name="connsiteX0" fmla="*/ 0 w 2294940"/>
                  <a:gd name="connsiteY0" fmla="*/ 0 h 1147468"/>
                  <a:gd name="connsiteX1" fmla="*/ 460272 w 2294940"/>
                  <a:gd name="connsiteY1" fmla="*/ 0 h 1147468"/>
                  <a:gd name="connsiteX2" fmla="*/ 1147470 w 2294940"/>
                  <a:gd name="connsiteY2" fmla="*/ 687196 h 1147468"/>
                  <a:gd name="connsiteX3" fmla="*/ 1834668 w 2294940"/>
                  <a:gd name="connsiteY3" fmla="*/ 0 h 1147468"/>
                  <a:gd name="connsiteX4" fmla="*/ 2294940 w 2294940"/>
                  <a:gd name="connsiteY4" fmla="*/ 0 h 1147468"/>
                  <a:gd name="connsiteX5" fmla="*/ 1147470 w 2294940"/>
                  <a:gd name="connsiteY5" fmla="*/ 1147468 h 1147468"/>
                  <a:gd name="connsiteX6" fmla="*/ 0 w 2294940"/>
                  <a:gd name="connsiteY6" fmla="*/ 0 h 1147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4940" h="1147468">
                    <a:moveTo>
                      <a:pt x="0" y="0"/>
                    </a:moveTo>
                    <a:lnTo>
                      <a:pt x="460272" y="0"/>
                    </a:lnTo>
                    <a:cubicBezTo>
                      <a:pt x="460272" y="379528"/>
                      <a:pt x="767941" y="687196"/>
                      <a:pt x="1147470" y="687196"/>
                    </a:cubicBezTo>
                    <a:cubicBezTo>
                      <a:pt x="1526999" y="687196"/>
                      <a:pt x="1834668" y="379528"/>
                      <a:pt x="1834668" y="0"/>
                    </a:cubicBezTo>
                    <a:lnTo>
                      <a:pt x="2294940" y="0"/>
                    </a:lnTo>
                    <a:cubicBezTo>
                      <a:pt x="2294940" y="633729"/>
                      <a:pt x="1781200" y="1147468"/>
                      <a:pt x="1147470" y="1147468"/>
                    </a:cubicBezTo>
                    <a:cubicBezTo>
                      <a:pt x="513740" y="1147468"/>
                      <a:pt x="0" y="633729"/>
                      <a:pt x="0" y="0"/>
                    </a:cubicBezTo>
                    <a:close/>
                  </a:path>
                </a:pathLst>
              </a:custGeom>
              <a:solidFill>
                <a:schemeClr val="accent1">
                  <a:lumMod val="60000"/>
                  <a:lumOff val="40000"/>
                  <a:alpha val="2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2" name="Circle: Hollow 21">
                <a:extLst>
                  <a:ext uri="{FF2B5EF4-FFF2-40B4-BE49-F238E27FC236}">
                    <a16:creationId xmlns:a16="http://schemas.microsoft.com/office/drawing/2014/main" id="{4ED39F13-1A1B-6C15-B93F-67C2DCF79502}"/>
                  </a:ext>
                </a:extLst>
              </p:cNvPr>
              <p:cNvSpPr/>
              <p:nvPr/>
            </p:nvSpPr>
            <p:spPr bwMode="auto">
              <a:xfrm>
                <a:off x="824478" y="2220686"/>
                <a:ext cx="2416634" cy="2416630"/>
              </a:xfrm>
              <a:prstGeom prst="donut">
                <a:avLst>
                  <a:gd name="adj" fmla="val 6953"/>
                </a:avLst>
              </a:prstGeom>
              <a:solidFill>
                <a:srgbClr val="C8AEDB"/>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grpSp>
        <p:pic>
          <p:nvPicPr>
            <p:cNvPr id="23" name="Picture Placeholder 9">
              <a:extLst>
                <a:ext uri="{FF2B5EF4-FFF2-40B4-BE49-F238E27FC236}">
                  <a16:creationId xmlns:a16="http://schemas.microsoft.com/office/drawing/2014/main" id="{60BE504E-73AD-28AA-FD77-9811F41A18A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31742" y="2327948"/>
              <a:ext cx="2202107" cy="2202107"/>
            </a:xfrm>
            <a:prstGeom prst="ellipse">
              <a:avLst/>
            </a:prstGeom>
          </p:spPr>
        </p:pic>
      </p:grpSp>
      <p:sp>
        <p:nvSpPr>
          <p:cNvPr id="33" name="Title 32">
            <a:extLst>
              <a:ext uri="{FF2B5EF4-FFF2-40B4-BE49-F238E27FC236}">
                <a16:creationId xmlns:a16="http://schemas.microsoft.com/office/drawing/2014/main" id="{13AAD442-382B-4212-757D-C7E0526A5579}"/>
              </a:ext>
            </a:extLst>
          </p:cNvPr>
          <p:cNvSpPr>
            <a:spLocks noGrp="1"/>
          </p:cNvSpPr>
          <p:nvPr>
            <p:ph type="title" idx="4294967295"/>
          </p:nvPr>
        </p:nvSpPr>
        <p:spPr>
          <a:xfrm>
            <a:off x="588263" y="-915700"/>
            <a:ext cx="11018520" cy="553998"/>
          </a:xfrm>
        </p:spPr>
        <p:txBody>
          <a:bodyPr/>
          <a:lstStyle/>
          <a:p>
            <a:r>
              <a:rPr lang="en-US"/>
              <a:t>Interaction slide  </a:t>
            </a:r>
            <a:endParaRPr lang="en-IN"/>
          </a:p>
        </p:txBody>
      </p:sp>
      <p:sp>
        <p:nvSpPr>
          <p:cNvPr id="24" name="Title 2">
            <a:extLst>
              <a:ext uri="{FF2B5EF4-FFF2-40B4-BE49-F238E27FC236}">
                <a16:creationId xmlns:a16="http://schemas.microsoft.com/office/drawing/2014/main" id="{AA521994-ACFE-F757-9596-05A7F3F7BEA1}"/>
              </a:ext>
            </a:extLst>
          </p:cNvPr>
          <p:cNvSpPr txBox="1">
            <a:spLocks/>
          </p:cNvSpPr>
          <p:nvPr/>
        </p:nvSpPr>
        <p:spPr>
          <a:xfrm>
            <a:off x="4995827" y="2749770"/>
            <a:ext cx="3065711" cy="553998"/>
          </a:xfrm>
          <a:prstGeom prst="rect">
            <a:avLst/>
          </a:prstGeom>
        </p:spPr>
        <p:txBody>
          <a:bodyPr wrap="none" lIns="0" tIns="0" rIns="0" bIns="0" anchor="ctr" anchorCtr="0">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50" normalizeH="0" baseline="0" noProof="0">
                <a:ln w="3175">
                  <a:noFill/>
                </a:ln>
                <a:gradFill flip="none" rotWithShape="1">
                  <a:gsLst>
                    <a:gs pos="0">
                      <a:srgbClr val="CD9AD0"/>
                    </a:gs>
                    <a:gs pos="100000">
                      <a:srgbClr val="8EC8E8"/>
                    </a:gs>
                  </a:gsLst>
                  <a:lin ang="13500000" scaled="1"/>
                  <a:tileRect/>
                </a:gradFill>
                <a:effectLst/>
                <a:uLnTx/>
                <a:uFillTx/>
                <a:latin typeface="Segoe UI Semibold"/>
                <a:ea typeface="+mj-lt"/>
                <a:cs typeface="Segoe UI Semibold"/>
              </a:rPr>
              <a:t>N</a:t>
            </a:r>
            <a:r>
              <a:rPr kumimoji="0" lang="en-US" sz="3600" b="0" i="0" u="none" strike="noStrike" kern="1200" cap="none" spc="-50" normalizeH="0" baseline="0" noProof="0" err="1">
                <a:ln w="3175">
                  <a:noFill/>
                </a:ln>
                <a:gradFill flip="none" rotWithShape="1">
                  <a:gsLst>
                    <a:gs pos="0">
                      <a:srgbClr val="CD9AD0"/>
                    </a:gs>
                    <a:gs pos="100000">
                      <a:srgbClr val="8EC8E8"/>
                    </a:gs>
                  </a:gsLst>
                  <a:lin ang="13500000" scaled="1"/>
                  <a:tileRect/>
                </a:gradFill>
                <a:effectLst/>
                <a:uLnTx/>
                <a:uFillTx/>
                <a:latin typeface="Segoe UI Semibold"/>
                <a:ea typeface="+mj-lt"/>
                <a:cs typeface="Segoe UI Semibold"/>
              </a:rPr>
              <a:t>icole</a:t>
            </a:r>
            <a:r>
              <a:rPr kumimoji="0" lang="en-US" sz="3600" b="0" i="0" u="none" strike="noStrike" kern="1200" cap="none" spc="-50" normalizeH="0" baseline="0" noProof="0">
                <a:ln w="3175">
                  <a:noFill/>
                </a:ln>
                <a:gradFill flip="none" rotWithShape="1">
                  <a:gsLst>
                    <a:gs pos="0">
                      <a:srgbClr val="CD9AD0"/>
                    </a:gs>
                    <a:gs pos="100000">
                      <a:srgbClr val="8EC8E8"/>
                    </a:gs>
                  </a:gsLst>
                  <a:lin ang="13500000" scaled="1"/>
                  <a:tileRect/>
                </a:gradFill>
                <a:effectLst/>
                <a:uLnTx/>
                <a:uFillTx/>
                <a:latin typeface="Segoe UI Semibold"/>
                <a:ea typeface="+mj-lt"/>
                <a:cs typeface="Segoe UI Semibold"/>
              </a:rPr>
              <a:t> Bechard</a:t>
            </a:r>
            <a:endParaRPr kumimoji="0" lang="en-IN" sz="3600" b="0" i="0" u="none" strike="noStrike" kern="1200" cap="none" spc="-50" normalizeH="0" baseline="0" noProof="0">
              <a:ln w="3175">
                <a:noFill/>
              </a:ln>
              <a:solidFill>
                <a:srgbClr val="FFFFFF"/>
              </a:solidFill>
              <a:effectLst/>
              <a:uLnTx/>
              <a:uFillTx/>
              <a:latin typeface="Segoe UI Semibold"/>
              <a:ea typeface="+mn-ea"/>
              <a:cs typeface="Segoe UI" pitchFamily="34" charset="0"/>
            </a:endParaRPr>
          </a:p>
        </p:txBody>
      </p:sp>
      <p:sp>
        <p:nvSpPr>
          <p:cNvPr id="25" name="Text Placeholder 3">
            <a:extLst>
              <a:ext uri="{FF2B5EF4-FFF2-40B4-BE49-F238E27FC236}">
                <a16:creationId xmlns:a16="http://schemas.microsoft.com/office/drawing/2014/main" id="{E97AFD1C-5F06-DB0C-93AD-716DD6C6D174}"/>
              </a:ext>
            </a:extLst>
          </p:cNvPr>
          <p:cNvSpPr txBox="1">
            <a:spLocks/>
          </p:cNvSpPr>
          <p:nvPr/>
        </p:nvSpPr>
        <p:spPr>
          <a:xfrm>
            <a:off x="4995827" y="3384954"/>
            <a:ext cx="3717941" cy="723275"/>
          </a:xfrm>
          <a:prstGeom prst="rect">
            <a:avLst/>
          </a:prstGeom>
        </p:spPr>
        <p:txBody>
          <a:bodyPr wrap="none" lIns="0" tIns="0" rIns="0" bIns="0" anchor="ctr" anchorCtr="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600"/>
              </a:spcAft>
              <a:buClrTx/>
              <a:buSzPct val="90000"/>
              <a:buFont typeface="Wingdings" panose="05000000000000000000" pitchFamily="2" charset="2"/>
              <a:buNone/>
              <a:tabLst/>
              <a:defRPr/>
            </a:pPr>
            <a:r>
              <a:rPr kumimoji="0" lang="en-IN" sz="2400" b="0" i="0" u="none" strike="noStrike" kern="1200" cap="none" spc="0" normalizeH="0" baseline="0" noProof="0">
                <a:ln>
                  <a:noFill/>
                </a:ln>
                <a:solidFill>
                  <a:srgbClr val="FFFFFF"/>
                </a:solidFill>
                <a:effectLst/>
                <a:uLnTx/>
                <a:uFillTx/>
                <a:latin typeface="Segoe UI Semibold"/>
                <a:ea typeface="+mn-ea"/>
                <a:cs typeface="Segoe UI"/>
              </a:rPr>
              <a:t>Senior Technology Advisor</a:t>
            </a:r>
            <a:endParaRPr kumimoji="0" lang="en-IN" sz="2400" b="0"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endParaRPr>
          </a:p>
          <a:p>
            <a:pPr marL="0" marR="0" lvl="0" indent="0" algn="l" defTabSz="932742" rtl="0" eaLnBrk="1" fontAlgn="auto" latinLnBrk="0" hangingPunct="1">
              <a:lnSpc>
                <a:spcPct val="100000"/>
              </a:lnSpc>
              <a:spcBef>
                <a:spcPts val="0"/>
              </a:spcBef>
              <a:spcAft>
                <a:spcPts val="600"/>
              </a:spcAft>
              <a:buClrTx/>
              <a:buSzPct val="90000"/>
              <a:buFont typeface="Wingdings" panose="05000000000000000000" pitchFamily="2" charset="2"/>
              <a:buNone/>
              <a:tabLst/>
              <a:defRPr/>
            </a:pPr>
            <a:r>
              <a:rPr kumimoji="0" lang="en-US" sz="1800" b="0" i="0" u="none" strike="noStrike" kern="1200" cap="none" spc="0" normalizeH="0" baseline="0" noProof="0">
                <a:ln>
                  <a:noFill/>
                </a:ln>
                <a:solidFill>
                  <a:srgbClr val="FFFFFF"/>
                </a:solidFill>
                <a:effectLst/>
                <a:uLnTx/>
                <a:uFillTx/>
                <a:latin typeface="Segoe UI"/>
                <a:ea typeface="+mn-ea"/>
                <a:cs typeface="Segoe UI" panose="020B0502040204020203" pitchFamily="34" charset="0"/>
              </a:rPr>
              <a:t>Microsoft Tech for Social Impact </a:t>
            </a:r>
            <a:endParaRPr kumimoji="0" lang="en-IN" sz="1800" b="0" i="0" u="none" strike="noStrike" kern="1200" cap="none" spc="0" normalizeH="0" baseline="0" noProof="0">
              <a:ln>
                <a:noFill/>
              </a:ln>
              <a:solidFill>
                <a:srgbClr val="FFFFFF"/>
              </a:solidFill>
              <a:effectLst/>
              <a:uLnTx/>
              <a:uFillTx/>
              <a:latin typeface="Segoe UI"/>
              <a:ea typeface="+mn-ea"/>
              <a:cs typeface="Segoe UI" panose="020B0502040204020203" pitchFamily="34" charset="0"/>
            </a:endParaRPr>
          </a:p>
        </p:txBody>
      </p:sp>
    </p:spTree>
    <p:extLst>
      <p:ext uri="{BB962C8B-B14F-4D97-AF65-F5344CB8AC3E}">
        <p14:creationId xmlns:p14="http://schemas.microsoft.com/office/powerpoint/2010/main" val="2125076374"/>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34705A8-4DC1-B0C2-17F5-80B9D5459ABF}"/>
              </a:ext>
            </a:extLst>
          </p:cNvPr>
          <p:cNvSpPr txBox="1">
            <a:spLocks noGrp="1"/>
          </p:cNvSpPr>
          <p:nvPr>
            <p:ph type="title" idx="4294967295"/>
          </p:nvPr>
        </p:nvSpPr>
        <p:spPr>
          <a:xfrm>
            <a:off x="6487107" y="1879152"/>
            <a:ext cx="4801748" cy="61555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defPPr>
              <a:defRPr lang="en-US"/>
            </a:defPPr>
            <a:lvl1pPr>
              <a:defRPr sz="3200" spc="-50">
                <a:ln w="3175">
                  <a:noFill/>
                </a:ln>
                <a:gradFill>
                  <a:gsLst>
                    <a:gs pos="0">
                      <a:srgbClr val="FFFFFF"/>
                    </a:gs>
                    <a:gs pos="100000">
                      <a:srgbClr val="FFFFFF"/>
                    </a:gs>
                  </a:gsLst>
                  <a:lin ang="5400000" scaled="1"/>
                </a:gradFill>
                <a:latin typeface="+mj-lt"/>
                <a:ea typeface="+mj-lt"/>
                <a:cs typeface="Segoe UI Semibold"/>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50" normalizeH="0" baseline="0" noProof="0">
                <a:ln w="3175">
                  <a:noFill/>
                </a:ln>
                <a:gradFill flip="none" rotWithShape="1">
                  <a:gsLst>
                    <a:gs pos="0">
                      <a:srgbClr val="CD9AD0"/>
                    </a:gs>
                    <a:gs pos="100000">
                      <a:srgbClr val="8EC8E8"/>
                    </a:gs>
                  </a:gsLst>
                  <a:lin ang="13500000" scaled="1"/>
                  <a:tileRect/>
                </a:gradFill>
                <a:effectLst/>
                <a:uLnTx/>
                <a:uFillTx/>
                <a:latin typeface="Segoe UI Semibold"/>
                <a:ea typeface="+mj-lt"/>
                <a:cs typeface="Segoe UI Semibold"/>
              </a:rPr>
              <a:t>Microsoft Cloud</a:t>
            </a:r>
          </a:p>
        </p:txBody>
      </p:sp>
      <p:sp>
        <p:nvSpPr>
          <p:cNvPr id="99" name="Circle: Hollow 98" descr="Wheel portraying the six components of the Microsoft cloud; Infrastructure, Digital and app innovation, Data and AI, Modern Work, Business Applications and Security.">
            <a:extLst>
              <a:ext uri="{FF2B5EF4-FFF2-40B4-BE49-F238E27FC236}">
                <a16:creationId xmlns:a16="http://schemas.microsoft.com/office/drawing/2014/main" id="{49D6D34C-C20C-1D78-FCDD-B0E00B4D8F65}"/>
              </a:ext>
            </a:extLst>
          </p:cNvPr>
          <p:cNvSpPr/>
          <p:nvPr/>
        </p:nvSpPr>
        <p:spPr bwMode="auto">
          <a:xfrm>
            <a:off x="1022087" y="1020115"/>
            <a:ext cx="4801748" cy="4801746"/>
          </a:xfrm>
          <a:prstGeom prst="donut">
            <a:avLst>
              <a:gd name="adj" fmla="val 6844"/>
            </a:avLst>
          </a:prstGeom>
          <a:solidFill>
            <a:schemeClr val="tx1">
              <a:alpha val="20000"/>
            </a:schemeClr>
          </a:solid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t"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30" normalizeH="0" baseline="0" noProof="0">
              <a:ln>
                <a:noFill/>
              </a:ln>
              <a:gradFill>
                <a:gsLst>
                  <a:gs pos="4819">
                    <a:srgbClr val="2F2F2F"/>
                  </a:gs>
                  <a:gs pos="18675">
                    <a:srgbClr val="2F2F2F"/>
                  </a:gs>
                </a:gsLst>
                <a:lin ang="2700000" scaled="0"/>
              </a:gradFill>
              <a:effectLst/>
              <a:uLnTx/>
              <a:uFillTx/>
              <a:latin typeface="Segoe UI Semibold"/>
              <a:ea typeface="+mn-ea"/>
              <a:cs typeface="+mn-cs"/>
            </a:endParaRPr>
          </a:p>
        </p:txBody>
      </p:sp>
      <p:sp>
        <p:nvSpPr>
          <p:cNvPr id="101" name="Rectangle 100">
            <a:extLst>
              <a:ext uri="{FF2B5EF4-FFF2-40B4-BE49-F238E27FC236}">
                <a16:creationId xmlns:a16="http://schemas.microsoft.com/office/drawing/2014/main" id="{ACD1CE35-FEA1-1746-7730-517239AE5118}"/>
              </a:ext>
            </a:extLst>
          </p:cNvPr>
          <p:cNvSpPr>
            <a:spLocks noChangeAspect="1"/>
          </p:cNvSpPr>
          <p:nvPr/>
        </p:nvSpPr>
        <p:spPr bwMode="auto">
          <a:xfrm rot="1800000">
            <a:off x="3421080" y="1351119"/>
            <a:ext cx="16024" cy="4139738"/>
          </a:xfrm>
          <a:prstGeom prst="rect">
            <a:avLst/>
          </a:prstGeom>
          <a:solidFill>
            <a:srgbClr val="000000">
              <a:lumMod val="65000"/>
              <a:lumOff val="35000"/>
            </a:srgbClr>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2000" b="0" i="0" u="none" strike="noStrike" kern="0" cap="none" spc="0" normalizeH="0" baseline="0" noProof="0">
                <a:ln>
                  <a:noFill/>
                </a:ln>
                <a:noFill/>
                <a:effectLst/>
                <a:uLnTx/>
                <a:uFillTx/>
                <a:latin typeface="Segoe UI"/>
                <a:ea typeface="Segoe UI" pitchFamily="34" charset="0"/>
                <a:cs typeface="Segoe UI" pitchFamily="34" charset="0"/>
              </a:rPr>
              <a:t>b</a:t>
            </a:r>
          </a:p>
        </p:txBody>
      </p:sp>
      <p:sp>
        <p:nvSpPr>
          <p:cNvPr id="102" name="Rectangle 101">
            <a:extLst>
              <a:ext uri="{FF2B5EF4-FFF2-40B4-BE49-F238E27FC236}">
                <a16:creationId xmlns:a16="http://schemas.microsoft.com/office/drawing/2014/main" id="{65E9FA38-17E5-6A96-44CD-74880BDB8BEA}"/>
              </a:ext>
            </a:extLst>
          </p:cNvPr>
          <p:cNvSpPr>
            <a:spLocks noChangeAspect="1"/>
          </p:cNvSpPr>
          <p:nvPr/>
        </p:nvSpPr>
        <p:spPr bwMode="auto">
          <a:xfrm rot="19800000" flipH="1">
            <a:off x="3421080" y="1351119"/>
            <a:ext cx="16024" cy="4139738"/>
          </a:xfrm>
          <a:prstGeom prst="rect">
            <a:avLst/>
          </a:prstGeom>
          <a:solidFill>
            <a:srgbClr val="000000">
              <a:lumMod val="65000"/>
              <a:lumOff val="35000"/>
            </a:srgbClr>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2000" b="0" i="0" u="none" strike="noStrike" kern="0" cap="none" spc="0" normalizeH="0" baseline="0" noProof="0">
                <a:ln>
                  <a:noFill/>
                </a:ln>
                <a:noFill/>
                <a:effectLst/>
                <a:uLnTx/>
                <a:uFillTx/>
                <a:latin typeface="Segoe UI"/>
                <a:ea typeface="Segoe UI" pitchFamily="34" charset="0"/>
                <a:cs typeface="Segoe UI" pitchFamily="34" charset="0"/>
              </a:rPr>
              <a:t>a</a:t>
            </a:r>
          </a:p>
        </p:txBody>
      </p:sp>
      <p:sp>
        <p:nvSpPr>
          <p:cNvPr id="103" name="Rectangle 102">
            <a:extLst>
              <a:ext uri="{FF2B5EF4-FFF2-40B4-BE49-F238E27FC236}">
                <a16:creationId xmlns:a16="http://schemas.microsoft.com/office/drawing/2014/main" id="{15C9B7C6-98A2-A81C-AE3E-51EBFC602671}"/>
              </a:ext>
            </a:extLst>
          </p:cNvPr>
          <p:cNvSpPr>
            <a:spLocks noChangeAspect="1"/>
          </p:cNvSpPr>
          <p:nvPr/>
        </p:nvSpPr>
        <p:spPr bwMode="auto">
          <a:xfrm rot="5400000" flipH="1">
            <a:off x="3413447" y="1351119"/>
            <a:ext cx="16024" cy="4139738"/>
          </a:xfrm>
          <a:prstGeom prst="rect">
            <a:avLst/>
          </a:prstGeom>
          <a:solidFill>
            <a:srgbClr val="000000">
              <a:lumMod val="65000"/>
              <a:lumOff val="35000"/>
            </a:srgbClr>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2000" b="0" i="0" u="none" strike="noStrike" kern="0" cap="none" spc="0" normalizeH="0" baseline="0" noProof="0">
                <a:ln>
                  <a:noFill/>
                </a:ln>
                <a:noFill/>
                <a:effectLst/>
                <a:uLnTx/>
                <a:uFillTx/>
                <a:latin typeface="Segoe UI"/>
                <a:ea typeface="Segoe UI" pitchFamily="34" charset="0"/>
                <a:cs typeface="Segoe UI" pitchFamily="34" charset="0"/>
              </a:rPr>
              <a:t>c</a:t>
            </a:r>
          </a:p>
        </p:txBody>
      </p:sp>
      <p:sp>
        <p:nvSpPr>
          <p:cNvPr id="100" name="TextBox 99">
            <a:extLst>
              <a:ext uri="{FF2B5EF4-FFF2-40B4-BE49-F238E27FC236}">
                <a16:creationId xmlns:a16="http://schemas.microsoft.com/office/drawing/2014/main" id="{AE262CC0-E881-B10D-7C61-CDD10E9E9256}"/>
              </a:ext>
            </a:extLst>
          </p:cNvPr>
          <p:cNvSpPr txBox="1"/>
          <p:nvPr/>
        </p:nvSpPr>
        <p:spPr>
          <a:xfrm>
            <a:off x="1193541" y="1169607"/>
            <a:ext cx="4458840" cy="4502758"/>
          </a:xfrm>
          <a:prstGeom prst="rect">
            <a:avLst/>
          </a:prstGeom>
          <a:noFill/>
        </p:spPr>
        <p:txBody>
          <a:bodyPr wrap="none" lIns="0" tIns="0" rIns="0" bIns="0" rtlCol="0">
            <a:prstTxWarp prst="textArchDown">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10" normalizeH="0" baseline="0" noProof="0">
                <a:ln>
                  <a:noFill/>
                </a:ln>
                <a:solidFill>
                  <a:srgbClr val="FFFFFF"/>
                </a:solidFill>
                <a:effectLst/>
                <a:uLnTx/>
                <a:uFillTx/>
                <a:latin typeface="Segoe UI Semibold"/>
                <a:ea typeface="+mn-ea"/>
                <a:cs typeface="+mn-cs"/>
              </a:rPr>
              <a:t>Microsoft Cloud for Nonprofit</a:t>
            </a:r>
          </a:p>
        </p:txBody>
      </p:sp>
      <p:sp>
        <p:nvSpPr>
          <p:cNvPr id="128" name="Oval 127">
            <a:extLst>
              <a:ext uri="{FF2B5EF4-FFF2-40B4-BE49-F238E27FC236}">
                <a16:creationId xmlns:a16="http://schemas.microsoft.com/office/drawing/2014/main" id="{C3487C70-8494-0D1B-349A-E71201ED7047}"/>
              </a:ext>
              <a:ext uri="{C183D7F6-B498-43B3-948B-1728B52AA6E4}">
                <adec:decorative xmlns:adec="http://schemas.microsoft.com/office/drawing/2017/decorative" val="1"/>
              </a:ext>
            </a:extLst>
          </p:cNvPr>
          <p:cNvSpPr>
            <a:spLocks noChangeAspect="1"/>
          </p:cNvSpPr>
          <p:nvPr/>
        </p:nvSpPr>
        <p:spPr bwMode="auto">
          <a:xfrm>
            <a:off x="1353092" y="1351119"/>
            <a:ext cx="4139738" cy="4139738"/>
          </a:xfrm>
          <a:prstGeom prst="ellipse">
            <a:avLst/>
          </a:prstGeom>
          <a:gradFill>
            <a:gsLst>
              <a:gs pos="0">
                <a:srgbClr val="FFFFFF">
                  <a:alpha val="10000"/>
                </a:srgbClr>
              </a:gs>
              <a:gs pos="100000">
                <a:srgbClr val="FFFFFF">
                  <a:alpha val="10000"/>
                </a:srgbClr>
              </a:gs>
            </a:gsLst>
            <a:lin ang="2700000" scaled="0"/>
          </a:gradFill>
          <a:ln w="19050" cap="flat" cmpd="sng" algn="ctr">
            <a:solidFill>
              <a:srgbClr val="000000">
                <a:lumMod val="50000"/>
                <a:lumOff val="50000"/>
              </a:srgbClr>
            </a:solidFill>
            <a:prstDash val="solid"/>
            <a:headEnd type="none" w="med" len="med"/>
            <a:tailEnd type="none" w="med" len="med"/>
          </a:ln>
          <a:effectLst>
            <a:outerShdw blurRad="63500" dist="63500" dir="2700000" algn="tl" rotWithShape="0">
              <a:srgbClr val="737373">
                <a:alpha val="20000"/>
              </a:srgb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nvGrpSpPr>
          <p:cNvPr id="104" name="Group 103">
            <a:extLst>
              <a:ext uri="{FF2B5EF4-FFF2-40B4-BE49-F238E27FC236}">
                <a16:creationId xmlns:a16="http://schemas.microsoft.com/office/drawing/2014/main" id="{BB72182D-20B4-0AF9-3A9F-684C942F9797}"/>
              </a:ext>
              <a:ext uri="{C183D7F6-B498-43B3-948B-1728B52AA6E4}">
                <adec:decorative xmlns:adec="http://schemas.microsoft.com/office/drawing/2017/decorative" val="1"/>
              </a:ext>
            </a:extLst>
          </p:cNvPr>
          <p:cNvGrpSpPr>
            <a:grpSpLocks noChangeAspect="1"/>
          </p:cNvGrpSpPr>
          <p:nvPr/>
        </p:nvGrpSpPr>
        <p:grpSpPr>
          <a:xfrm>
            <a:off x="1768889" y="1613286"/>
            <a:ext cx="3551889" cy="3615404"/>
            <a:chOff x="7177431" y="1393141"/>
            <a:chExt cx="3907076" cy="3976943"/>
          </a:xfrm>
        </p:grpSpPr>
        <p:grpSp>
          <p:nvGrpSpPr>
            <p:cNvPr id="105" name="Group 104">
              <a:extLst>
                <a:ext uri="{FF2B5EF4-FFF2-40B4-BE49-F238E27FC236}">
                  <a16:creationId xmlns:a16="http://schemas.microsoft.com/office/drawing/2014/main" id="{509804E2-2DBE-E02A-5BF0-C95A7F5CD077}"/>
                </a:ext>
              </a:extLst>
            </p:cNvPr>
            <p:cNvGrpSpPr/>
            <p:nvPr/>
          </p:nvGrpSpPr>
          <p:grpSpPr>
            <a:xfrm>
              <a:off x="9947215" y="2150730"/>
              <a:ext cx="902810" cy="2346807"/>
              <a:chOff x="9947215" y="2150730"/>
              <a:chExt cx="902810" cy="2346807"/>
            </a:xfrm>
          </p:grpSpPr>
          <p:sp>
            <p:nvSpPr>
              <p:cNvPr id="121" name="Rectangle 120">
                <a:extLst>
                  <a:ext uri="{FF2B5EF4-FFF2-40B4-BE49-F238E27FC236}">
                    <a16:creationId xmlns:a16="http://schemas.microsoft.com/office/drawing/2014/main" id="{691BAE14-3120-14CE-3A69-4E387845B933}"/>
                  </a:ext>
                </a:extLst>
              </p:cNvPr>
              <p:cNvSpPr/>
              <p:nvPr/>
            </p:nvSpPr>
            <p:spPr bwMode="auto">
              <a:xfrm>
                <a:off x="9947215" y="4314718"/>
                <a:ext cx="902810" cy="182819"/>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none" lIns="0" tIns="0" rIns="0" bIns="0" numCol="1" spcCol="0" rtlCol="0" fromWordArt="0" anchor="t" anchorCtr="0" forceAA="0" compatLnSpc="1">
                <a:prstTxWarp prst="textNoShape">
                  <a:avLst/>
                </a:prstTxWarp>
                <a:sp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r>
                  <a:rPr kumimoji="0" lang="en-US" sz="1200" b="0" i="0" u="none" strike="noStrike" kern="0" cap="none" spc="0" normalizeH="0" baseline="0" noProof="0">
                    <a:ln>
                      <a:noFill/>
                    </a:ln>
                    <a:solidFill>
                      <a:srgbClr val="FFFFFF"/>
                    </a:solidFill>
                    <a:effectLst/>
                    <a:uLnTx/>
                    <a:uFillTx/>
                    <a:latin typeface="Segoe UI Semibold"/>
                    <a:ea typeface="+mn-ea"/>
                    <a:cs typeface="Segoe UI" panose="020B0502040204020203" pitchFamily="34" charset="0"/>
                  </a:rPr>
                  <a:t>Data and AI</a:t>
                </a:r>
              </a:p>
            </p:txBody>
          </p:sp>
          <p:pic>
            <p:nvPicPr>
              <p:cNvPr id="122" name="Picture 121" descr="Web browser with a speech bubble containing coding symbols in it">
                <a:extLst>
                  <a:ext uri="{FF2B5EF4-FFF2-40B4-BE49-F238E27FC236}">
                    <a16:creationId xmlns:a16="http://schemas.microsoft.com/office/drawing/2014/main" id="{AEA5314A-AA22-1F1B-7A23-8EC42E103FA8}"/>
                  </a:ext>
                </a:extLst>
              </p:cNvPr>
              <p:cNvPicPr>
                <a:picLocks noChangeAspect="1"/>
              </p:cNvPicPr>
              <p:nvPr/>
            </p:nvPicPr>
            <p:blipFill>
              <a:blip r:embed="rId3"/>
              <a:stretch>
                <a:fillRect/>
              </a:stretch>
            </p:blipFill>
            <p:spPr>
              <a:xfrm>
                <a:off x="10201734" y="2150730"/>
                <a:ext cx="548640" cy="548640"/>
              </a:xfrm>
              <a:prstGeom prst="rect">
                <a:avLst/>
              </a:prstGeom>
              <a:ln>
                <a:noFill/>
              </a:ln>
            </p:spPr>
          </p:pic>
        </p:grpSp>
        <p:grpSp>
          <p:nvGrpSpPr>
            <p:cNvPr id="106" name="Group 105">
              <a:extLst>
                <a:ext uri="{FF2B5EF4-FFF2-40B4-BE49-F238E27FC236}">
                  <a16:creationId xmlns:a16="http://schemas.microsoft.com/office/drawing/2014/main" id="{23229C82-9C6D-B50F-848E-C1FEF8131C2E}"/>
                </a:ext>
              </a:extLst>
            </p:cNvPr>
            <p:cNvGrpSpPr/>
            <p:nvPr/>
          </p:nvGrpSpPr>
          <p:grpSpPr>
            <a:xfrm>
              <a:off x="7177431" y="4237883"/>
              <a:ext cx="2094268" cy="942241"/>
              <a:chOff x="7177431" y="4237883"/>
              <a:chExt cx="2094268" cy="942241"/>
            </a:xfrm>
          </p:grpSpPr>
          <p:pic>
            <p:nvPicPr>
              <p:cNvPr id="119" name="Picture 118" descr="A laptop with a person icon inside along with a small phone and a cloud graphic">
                <a:extLst>
                  <a:ext uri="{FF2B5EF4-FFF2-40B4-BE49-F238E27FC236}">
                    <a16:creationId xmlns:a16="http://schemas.microsoft.com/office/drawing/2014/main" id="{53C16B34-C1BD-AF1C-CBE3-40874DF7C694}"/>
                  </a:ext>
                </a:extLst>
              </p:cNvPr>
              <p:cNvPicPr>
                <a:picLocks noChangeAspect="1"/>
              </p:cNvPicPr>
              <p:nvPr/>
            </p:nvPicPr>
            <p:blipFill>
              <a:blip r:embed="rId4"/>
              <a:stretch>
                <a:fillRect/>
              </a:stretch>
            </p:blipFill>
            <p:spPr>
              <a:xfrm>
                <a:off x="8723059" y="4631484"/>
                <a:ext cx="548640" cy="548640"/>
              </a:xfrm>
              <a:prstGeom prst="rect">
                <a:avLst/>
              </a:prstGeom>
              <a:ln>
                <a:noFill/>
              </a:ln>
            </p:spPr>
          </p:pic>
          <p:sp>
            <p:nvSpPr>
              <p:cNvPr id="120" name="Rectangle 119">
                <a:extLst>
                  <a:ext uri="{FF2B5EF4-FFF2-40B4-BE49-F238E27FC236}">
                    <a16:creationId xmlns:a16="http://schemas.microsoft.com/office/drawing/2014/main" id="{E7DFD91B-3CA8-34E8-8E1C-6B7AA438ABE1}"/>
                  </a:ext>
                </a:extLst>
              </p:cNvPr>
              <p:cNvSpPr/>
              <p:nvPr/>
            </p:nvSpPr>
            <p:spPr bwMode="auto">
              <a:xfrm>
                <a:off x="7177431" y="4237883"/>
                <a:ext cx="925733" cy="365639"/>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none" lIns="0" tIns="0" rIns="0" bIns="0" numCol="1" spcCol="0" rtlCol="0" fromWordArt="0" anchor="t" anchorCtr="0" forceAA="0" compatLnSpc="1">
                <a:prstTxWarp prst="textNoShape">
                  <a:avLst/>
                </a:prstTxWarp>
                <a:sp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r>
                  <a:rPr kumimoji="0" lang="en-US" sz="1200" b="0" i="0" u="none" strike="noStrike" kern="0" cap="none" spc="0" normalizeH="0" baseline="0" noProof="0">
                    <a:ln>
                      <a:noFill/>
                    </a:ln>
                    <a:solidFill>
                      <a:srgbClr val="FFFFFF"/>
                    </a:solidFill>
                    <a:effectLst/>
                    <a:uLnTx/>
                    <a:uFillTx/>
                    <a:latin typeface="Segoe UI Semibold"/>
                    <a:ea typeface="+mn-ea"/>
                    <a:cs typeface="Segoe UI" panose="020B0502040204020203" pitchFamily="34" charset="0"/>
                  </a:rPr>
                  <a:t>Business</a:t>
                </a:r>
                <a:br>
                  <a:rPr kumimoji="0" lang="en-US" sz="1200" b="0" i="0" u="none" strike="noStrike" kern="0" cap="none" spc="0" normalizeH="0" baseline="0" noProof="0">
                    <a:ln>
                      <a:noFill/>
                    </a:ln>
                    <a:solidFill>
                      <a:srgbClr val="FFFFFF"/>
                    </a:solidFill>
                    <a:effectLst/>
                    <a:uLnTx/>
                    <a:uFillTx/>
                    <a:latin typeface="Segoe UI Semibold"/>
                    <a:ea typeface="+mn-ea"/>
                    <a:cs typeface="Segoe UI" panose="020B0502040204020203" pitchFamily="34" charset="0"/>
                  </a:rPr>
                </a:br>
                <a:r>
                  <a:rPr kumimoji="0" lang="en-US" sz="1200" b="0" i="0" u="none" strike="noStrike" kern="0" cap="none" spc="0" normalizeH="0" baseline="0" noProof="0">
                    <a:ln>
                      <a:noFill/>
                    </a:ln>
                    <a:solidFill>
                      <a:srgbClr val="FFFFFF"/>
                    </a:solidFill>
                    <a:effectLst/>
                    <a:uLnTx/>
                    <a:uFillTx/>
                    <a:latin typeface="Segoe UI Semibold"/>
                    <a:ea typeface="+mn-ea"/>
                    <a:cs typeface="Segoe UI" panose="020B0502040204020203" pitchFamily="34" charset="0"/>
                  </a:rPr>
                  <a:t>applications</a:t>
                </a:r>
              </a:p>
            </p:txBody>
          </p:sp>
        </p:grpSp>
        <p:grpSp>
          <p:nvGrpSpPr>
            <p:cNvPr id="107" name="Group 106">
              <a:extLst>
                <a:ext uri="{FF2B5EF4-FFF2-40B4-BE49-F238E27FC236}">
                  <a16:creationId xmlns:a16="http://schemas.microsoft.com/office/drawing/2014/main" id="{8CB3571F-11E5-2653-F0AA-A7FB51B12E61}"/>
                </a:ext>
              </a:extLst>
            </p:cNvPr>
            <p:cNvGrpSpPr/>
            <p:nvPr/>
          </p:nvGrpSpPr>
          <p:grpSpPr>
            <a:xfrm>
              <a:off x="8478087" y="3755058"/>
              <a:ext cx="2194854" cy="1615026"/>
              <a:chOff x="8478087" y="3755058"/>
              <a:chExt cx="2194854" cy="1615026"/>
            </a:xfrm>
          </p:grpSpPr>
          <p:sp>
            <p:nvSpPr>
              <p:cNvPr id="117" name="Rectangle 116">
                <a:extLst>
                  <a:ext uri="{FF2B5EF4-FFF2-40B4-BE49-F238E27FC236}">
                    <a16:creationId xmlns:a16="http://schemas.microsoft.com/office/drawing/2014/main" id="{48E9337C-39E3-70D2-1550-606F179E5EFF}"/>
                  </a:ext>
                </a:extLst>
              </p:cNvPr>
              <p:cNvSpPr/>
              <p:nvPr/>
            </p:nvSpPr>
            <p:spPr bwMode="auto">
              <a:xfrm>
                <a:off x="8478087" y="5187265"/>
                <a:ext cx="1038585" cy="182819"/>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none" lIns="0" tIns="0" rIns="0" bIns="0" numCol="1" spcCol="0" rtlCol="0" fromWordArt="0" anchor="t" anchorCtr="0" forceAA="0" compatLnSpc="1">
                <a:prstTxWarp prst="textNoShape">
                  <a:avLst/>
                </a:prstTxWarp>
                <a:sp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r>
                  <a:rPr kumimoji="0" lang="en-US" sz="1200" b="0" i="0" u="none" strike="noStrike" kern="0" cap="none" spc="0" normalizeH="0" baseline="0" noProof="0">
                    <a:ln>
                      <a:noFill/>
                    </a:ln>
                    <a:solidFill>
                      <a:srgbClr val="FFFFFF"/>
                    </a:solidFill>
                    <a:effectLst/>
                    <a:uLnTx/>
                    <a:uFillTx/>
                    <a:latin typeface="Segoe UI Semibold"/>
                    <a:ea typeface="+mn-ea"/>
                    <a:cs typeface="Segoe UI" panose="020B0502040204020203" pitchFamily="34" charset="0"/>
                  </a:rPr>
                  <a:t>Modern work</a:t>
                </a:r>
              </a:p>
            </p:txBody>
          </p:sp>
          <p:pic>
            <p:nvPicPr>
              <p:cNvPr id="118" name="Picture 117" descr="Cloud with a network visual of connected nodes and lines overlaid on top of it">
                <a:extLst>
                  <a:ext uri="{FF2B5EF4-FFF2-40B4-BE49-F238E27FC236}">
                    <a16:creationId xmlns:a16="http://schemas.microsoft.com/office/drawing/2014/main" id="{DA29E4FA-8057-DDCC-A49F-9A6F9FAACF1D}"/>
                  </a:ext>
                </a:extLst>
              </p:cNvPr>
              <p:cNvPicPr>
                <a:picLocks noChangeAspect="1"/>
              </p:cNvPicPr>
              <p:nvPr/>
            </p:nvPicPr>
            <p:blipFill>
              <a:blip r:embed="rId5"/>
              <a:stretch>
                <a:fillRect/>
              </a:stretch>
            </p:blipFill>
            <p:spPr>
              <a:xfrm>
                <a:off x="10124300" y="3755058"/>
                <a:ext cx="548641" cy="548640"/>
              </a:xfrm>
              <a:prstGeom prst="rect">
                <a:avLst/>
              </a:prstGeom>
              <a:ln>
                <a:noFill/>
              </a:ln>
            </p:spPr>
          </p:pic>
        </p:grpSp>
        <p:grpSp>
          <p:nvGrpSpPr>
            <p:cNvPr id="108" name="Group 107">
              <a:extLst>
                <a:ext uri="{FF2B5EF4-FFF2-40B4-BE49-F238E27FC236}">
                  <a16:creationId xmlns:a16="http://schemas.microsoft.com/office/drawing/2014/main" id="{50FCA6AF-4FC5-A4B5-6EA1-0E4143A03075}"/>
                </a:ext>
              </a:extLst>
            </p:cNvPr>
            <p:cNvGrpSpPr/>
            <p:nvPr/>
          </p:nvGrpSpPr>
          <p:grpSpPr>
            <a:xfrm>
              <a:off x="7239993" y="2760647"/>
              <a:ext cx="674624" cy="1466216"/>
              <a:chOff x="7239993" y="2760647"/>
              <a:chExt cx="674624" cy="1466216"/>
            </a:xfrm>
          </p:grpSpPr>
          <p:pic>
            <p:nvPicPr>
              <p:cNvPr id="115" name="Picture 114" descr="Two mountains and an upward trending arrow overlaid on top of it">
                <a:extLst>
                  <a:ext uri="{FF2B5EF4-FFF2-40B4-BE49-F238E27FC236}">
                    <a16:creationId xmlns:a16="http://schemas.microsoft.com/office/drawing/2014/main" id="{E0917C9E-74E2-A4D0-0A8F-598FD3E4C2C3}"/>
                  </a:ext>
                </a:extLst>
              </p:cNvPr>
              <p:cNvPicPr>
                <a:picLocks noChangeAspect="1"/>
              </p:cNvPicPr>
              <p:nvPr/>
            </p:nvPicPr>
            <p:blipFill>
              <a:blip r:embed="rId6"/>
              <a:stretch>
                <a:fillRect/>
              </a:stretch>
            </p:blipFill>
            <p:spPr>
              <a:xfrm>
                <a:off x="7365977" y="3678223"/>
                <a:ext cx="548640" cy="548640"/>
              </a:xfrm>
              <a:prstGeom prst="rect">
                <a:avLst/>
              </a:prstGeom>
              <a:ln>
                <a:noFill/>
              </a:ln>
            </p:spPr>
          </p:pic>
          <p:sp>
            <p:nvSpPr>
              <p:cNvPr id="116" name="Rectangle 115">
                <a:extLst>
                  <a:ext uri="{FF2B5EF4-FFF2-40B4-BE49-F238E27FC236}">
                    <a16:creationId xmlns:a16="http://schemas.microsoft.com/office/drawing/2014/main" id="{34D8C425-FA7B-6A91-13DA-5FD6A2A0AB7C}"/>
                  </a:ext>
                </a:extLst>
              </p:cNvPr>
              <p:cNvSpPr/>
              <p:nvPr/>
            </p:nvSpPr>
            <p:spPr bwMode="auto">
              <a:xfrm>
                <a:off x="7239993" y="2760647"/>
                <a:ext cx="615394" cy="182819"/>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none" lIns="0" tIns="0" rIns="0" bIns="0" numCol="1" spcCol="0" rtlCol="0" fromWordArt="0" anchor="t" anchorCtr="0" forceAA="0" compatLnSpc="1">
                <a:prstTxWarp prst="textNoShape">
                  <a:avLst/>
                </a:prstTxWarp>
                <a:sp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r>
                  <a:rPr kumimoji="0" lang="en-US" sz="1200" b="0" i="0" u="none" strike="noStrike" kern="0" cap="none" spc="0" normalizeH="0" baseline="0" noProof="0">
                    <a:ln>
                      <a:noFill/>
                    </a:ln>
                    <a:solidFill>
                      <a:srgbClr val="FFFFFF"/>
                    </a:solidFill>
                    <a:effectLst/>
                    <a:uLnTx/>
                    <a:uFillTx/>
                    <a:latin typeface="Segoe UI Semibold"/>
                    <a:ea typeface="+mn-ea"/>
                    <a:cs typeface="Segoe UI" panose="020B0502040204020203" pitchFamily="34" charset="0"/>
                  </a:rPr>
                  <a:t>Security</a:t>
                </a:r>
              </a:p>
            </p:txBody>
          </p:sp>
        </p:grpSp>
        <p:grpSp>
          <p:nvGrpSpPr>
            <p:cNvPr id="109" name="Group 108">
              <a:extLst>
                <a:ext uri="{FF2B5EF4-FFF2-40B4-BE49-F238E27FC236}">
                  <a16:creationId xmlns:a16="http://schemas.microsoft.com/office/drawing/2014/main" id="{0C7D71CB-AA7A-F737-2952-9A3059588B1A}"/>
                </a:ext>
              </a:extLst>
            </p:cNvPr>
            <p:cNvGrpSpPr/>
            <p:nvPr/>
          </p:nvGrpSpPr>
          <p:grpSpPr>
            <a:xfrm>
              <a:off x="8723058" y="1393141"/>
              <a:ext cx="2361449" cy="1676948"/>
              <a:chOff x="8723058" y="1393141"/>
              <a:chExt cx="2361449" cy="1676948"/>
            </a:xfrm>
          </p:grpSpPr>
          <p:sp>
            <p:nvSpPr>
              <p:cNvPr id="113" name="Rectangle 112">
                <a:extLst>
                  <a:ext uri="{FF2B5EF4-FFF2-40B4-BE49-F238E27FC236}">
                    <a16:creationId xmlns:a16="http://schemas.microsoft.com/office/drawing/2014/main" id="{961BD393-82FC-B1E7-FB1C-B947551B7B6A}"/>
                  </a:ext>
                </a:extLst>
              </p:cNvPr>
              <p:cNvSpPr/>
              <p:nvPr/>
            </p:nvSpPr>
            <p:spPr bwMode="auto">
              <a:xfrm>
                <a:off x="9904857" y="2704450"/>
                <a:ext cx="1179650" cy="365639"/>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none" lIns="0" tIns="0" rIns="0" bIns="0" numCol="1" spcCol="0" rtlCol="0" fromWordArt="0" anchor="t" anchorCtr="0" forceAA="0" compatLnSpc="1">
                <a:prstTxWarp prst="textNoShape">
                  <a:avLst/>
                </a:prstTxWarp>
                <a:sp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r>
                  <a:rPr kumimoji="0" lang="en-US" sz="1200" b="0" i="0" u="none" strike="noStrike" kern="0" cap="none" spc="0" normalizeH="0" baseline="0" noProof="0">
                    <a:ln>
                      <a:noFill/>
                    </a:ln>
                    <a:solidFill>
                      <a:srgbClr val="FFFFFF"/>
                    </a:solidFill>
                    <a:effectLst/>
                    <a:uLnTx/>
                    <a:uFillTx/>
                    <a:latin typeface="Segoe UI Semibold"/>
                    <a:ea typeface="+mn-ea"/>
                    <a:cs typeface="Segoe UI" panose="020B0502040204020203" pitchFamily="34" charset="0"/>
                  </a:rPr>
                  <a:t>Digital and app</a:t>
                </a:r>
                <a:br>
                  <a:rPr kumimoji="0" lang="en-US" sz="1200" b="0" i="0" u="none" strike="noStrike" kern="0" cap="none" spc="0" normalizeH="0" baseline="0" noProof="0">
                    <a:ln>
                      <a:noFill/>
                    </a:ln>
                    <a:solidFill>
                      <a:srgbClr val="FFFFFF"/>
                    </a:solidFill>
                    <a:effectLst/>
                    <a:uLnTx/>
                    <a:uFillTx/>
                    <a:latin typeface="Segoe UI Semibold"/>
                    <a:ea typeface="+mn-ea"/>
                    <a:cs typeface="Segoe UI" panose="020B0502040204020203" pitchFamily="34" charset="0"/>
                  </a:rPr>
                </a:br>
                <a:r>
                  <a:rPr kumimoji="0" lang="en-US" sz="1200" b="0" i="0" u="none" strike="noStrike" kern="0" cap="none" spc="0" normalizeH="0" baseline="0" noProof="0">
                    <a:ln>
                      <a:noFill/>
                    </a:ln>
                    <a:solidFill>
                      <a:srgbClr val="FFFFFF"/>
                    </a:solidFill>
                    <a:effectLst/>
                    <a:uLnTx/>
                    <a:uFillTx/>
                    <a:latin typeface="Segoe UI Semibold"/>
                    <a:ea typeface="+mn-ea"/>
                    <a:cs typeface="Segoe UI" panose="020B0502040204020203" pitchFamily="34" charset="0"/>
                  </a:rPr>
                  <a:t>innovation</a:t>
                </a:r>
              </a:p>
            </p:txBody>
          </p:sp>
          <p:pic>
            <p:nvPicPr>
              <p:cNvPr id="114" name="Picture 113" descr="Cloud with an arrow pointing downwards coming out of it">
                <a:extLst>
                  <a:ext uri="{FF2B5EF4-FFF2-40B4-BE49-F238E27FC236}">
                    <a16:creationId xmlns:a16="http://schemas.microsoft.com/office/drawing/2014/main" id="{9C8F094D-629E-11BF-281E-9E8783A3F7A8}"/>
                  </a:ext>
                </a:extLst>
              </p:cNvPr>
              <p:cNvPicPr>
                <a:picLocks noChangeAspect="1"/>
              </p:cNvPicPr>
              <p:nvPr/>
            </p:nvPicPr>
            <p:blipFill>
              <a:blip r:embed="rId7"/>
              <a:stretch>
                <a:fillRect/>
              </a:stretch>
            </p:blipFill>
            <p:spPr>
              <a:xfrm>
                <a:off x="8723058" y="1393141"/>
                <a:ext cx="548640" cy="548640"/>
              </a:xfrm>
              <a:prstGeom prst="rect">
                <a:avLst/>
              </a:prstGeom>
              <a:ln>
                <a:noFill/>
              </a:ln>
            </p:spPr>
          </p:pic>
        </p:grpSp>
        <p:grpSp>
          <p:nvGrpSpPr>
            <p:cNvPr id="110" name="Group 109">
              <a:extLst>
                <a:ext uri="{FF2B5EF4-FFF2-40B4-BE49-F238E27FC236}">
                  <a16:creationId xmlns:a16="http://schemas.microsoft.com/office/drawing/2014/main" id="{82347D73-E6D3-E8AB-2D22-32F69ECBBDCA}"/>
                </a:ext>
              </a:extLst>
            </p:cNvPr>
            <p:cNvGrpSpPr/>
            <p:nvPr/>
          </p:nvGrpSpPr>
          <p:grpSpPr>
            <a:xfrm>
              <a:off x="7278025" y="1950277"/>
              <a:ext cx="2243055" cy="805287"/>
              <a:chOff x="7278025" y="1950277"/>
              <a:chExt cx="2243055" cy="805287"/>
            </a:xfrm>
          </p:grpSpPr>
          <p:pic>
            <p:nvPicPr>
              <p:cNvPr id="111" name="Picture 110" descr="Shield with a lock overlaid on top of it">
                <a:extLst>
                  <a:ext uri="{FF2B5EF4-FFF2-40B4-BE49-F238E27FC236}">
                    <a16:creationId xmlns:a16="http://schemas.microsoft.com/office/drawing/2014/main" id="{0A03E4DF-219D-2BB7-8943-B3A857FF257D}"/>
                  </a:ext>
                </a:extLst>
              </p:cNvPr>
              <p:cNvPicPr>
                <a:picLocks noChangeAspect="1"/>
              </p:cNvPicPr>
              <p:nvPr/>
            </p:nvPicPr>
            <p:blipFill>
              <a:blip r:embed="rId8"/>
              <a:stretch>
                <a:fillRect/>
              </a:stretch>
            </p:blipFill>
            <p:spPr>
              <a:xfrm>
                <a:off x="7278025" y="2206924"/>
                <a:ext cx="548640" cy="548640"/>
              </a:xfrm>
              <a:prstGeom prst="rect">
                <a:avLst/>
              </a:prstGeom>
              <a:ln>
                <a:noFill/>
              </a:ln>
            </p:spPr>
          </p:pic>
          <p:sp>
            <p:nvSpPr>
              <p:cNvPr id="112" name="Rectangle 111">
                <a:extLst>
                  <a:ext uri="{FF2B5EF4-FFF2-40B4-BE49-F238E27FC236}">
                    <a16:creationId xmlns:a16="http://schemas.microsoft.com/office/drawing/2014/main" id="{43A648EB-9DCC-6594-965E-D491A89C7DC9}"/>
                  </a:ext>
                </a:extLst>
              </p:cNvPr>
              <p:cNvSpPr/>
              <p:nvPr/>
            </p:nvSpPr>
            <p:spPr bwMode="auto">
              <a:xfrm>
                <a:off x="8473676" y="1950277"/>
                <a:ext cx="1047404" cy="182819"/>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none" lIns="0" tIns="0" rIns="0" bIns="0" numCol="1" spcCol="0" rtlCol="0" fromWordArt="0" anchor="t" anchorCtr="0" forceAA="0" compatLnSpc="1">
                <a:prstTxWarp prst="textNoShape">
                  <a:avLst/>
                </a:prstTxWarp>
                <a:sp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r>
                  <a:rPr kumimoji="0" lang="en-US" sz="1200" b="0" i="0" u="none" strike="noStrike" kern="0" cap="none" spc="0" normalizeH="0" baseline="0" noProof="0">
                    <a:ln>
                      <a:noFill/>
                    </a:ln>
                    <a:solidFill>
                      <a:srgbClr val="FFFFFF"/>
                    </a:solidFill>
                    <a:effectLst/>
                    <a:uLnTx/>
                    <a:uFillTx/>
                    <a:latin typeface="Segoe UI Semibold"/>
                    <a:ea typeface="+mn-ea"/>
                    <a:cs typeface="Segoe UI" panose="020B0502040204020203" pitchFamily="34" charset="0"/>
                  </a:rPr>
                  <a:t>Infrastructure</a:t>
                </a:r>
              </a:p>
            </p:txBody>
          </p:sp>
        </p:grpSp>
      </p:grpSp>
      <p:sp>
        <p:nvSpPr>
          <p:cNvPr id="123" name="Oval 122">
            <a:extLst>
              <a:ext uri="{FF2B5EF4-FFF2-40B4-BE49-F238E27FC236}">
                <a16:creationId xmlns:a16="http://schemas.microsoft.com/office/drawing/2014/main" id="{B803061B-F3FE-3EA5-4A60-7F20B9986E6A}"/>
              </a:ext>
              <a:ext uri="{C183D7F6-B498-43B3-948B-1728B52AA6E4}">
                <adec:decorative xmlns:adec="http://schemas.microsoft.com/office/drawing/2017/decorative" val="1"/>
              </a:ext>
            </a:extLst>
          </p:cNvPr>
          <p:cNvSpPr>
            <a:spLocks noChangeAspect="1"/>
          </p:cNvSpPr>
          <p:nvPr/>
        </p:nvSpPr>
        <p:spPr bwMode="auto">
          <a:xfrm>
            <a:off x="2486277" y="2485806"/>
            <a:ext cx="1870364" cy="1870364"/>
          </a:xfrm>
          <a:prstGeom prst="ellipse">
            <a:avLst/>
          </a:prstGeom>
          <a:gradFill>
            <a:gsLst>
              <a:gs pos="0">
                <a:srgbClr val="8DC8E8"/>
              </a:gs>
              <a:gs pos="100000">
                <a:srgbClr val="CD98CF"/>
              </a:gs>
            </a:gsLst>
            <a:lin ang="2700000" scaled="0"/>
          </a:gradFill>
          <a:ln w="9525" cap="flat" cmpd="sng" algn="ctr">
            <a:noFill/>
            <a:prstDash val="solid"/>
            <a:headEnd type="none" w="med" len="med"/>
            <a:tailEnd type="none" w="med" len="med"/>
          </a:ln>
          <a:effectLst>
            <a:outerShdw blurRad="63500" dist="63500" dir="2700000" algn="tl" rotWithShape="0">
              <a:srgbClr val="737373">
                <a:alpha val="20000"/>
              </a:srgb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noFill/>
              <a:effectLst/>
              <a:uLnTx/>
              <a:uFillTx/>
              <a:latin typeface="Segoe UI Semibold"/>
              <a:ea typeface="+mn-ea"/>
              <a:cs typeface="Segoe UI" panose="020B0502040204020203" pitchFamily="34" charset="0"/>
            </a:endParaRPr>
          </a:p>
        </p:txBody>
      </p:sp>
      <p:sp>
        <p:nvSpPr>
          <p:cNvPr id="124" name="TextBox 123">
            <a:extLst>
              <a:ext uri="{FF2B5EF4-FFF2-40B4-BE49-F238E27FC236}">
                <a16:creationId xmlns:a16="http://schemas.microsoft.com/office/drawing/2014/main" id="{CD804CBB-243C-CE43-CF4E-4414AC290538}"/>
              </a:ext>
            </a:extLst>
          </p:cNvPr>
          <p:cNvSpPr txBox="1">
            <a:spLocks noChangeAspect="1"/>
          </p:cNvSpPr>
          <p:nvPr/>
        </p:nvSpPr>
        <p:spPr>
          <a:xfrm>
            <a:off x="2642909" y="2642439"/>
            <a:ext cx="1557101" cy="1557099"/>
          </a:xfrm>
          <a:prstGeom prst="rect">
            <a:avLst/>
          </a:prstGeom>
          <a:noFill/>
        </p:spPr>
        <p:txBody>
          <a:bodyPr wrap="none" lIns="0" tIns="0" rIns="0" bIns="0"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Segoe UI Semibold"/>
                <a:ea typeface="+mn-ea"/>
                <a:cs typeface="+mn-cs"/>
              </a:rPr>
              <a:t>Trusted</a:t>
            </a:r>
          </a:p>
        </p:txBody>
      </p:sp>
      <p:sp>
        <p:nvSpPr>
          <p:cNvPr id="125" name="TextBox 124">
            <a:extLst>
              <a:ext uri="{FF2B5EF4-FFF2-40B4-BE49-F238E27FC236}">
                <a16:creationId xmlns:a16="http://schemas.microsoft.com/office/drawing/2014/main" id="{9D2D2FEB-ADB5-576A-078B-A4028B702ECF}"/>
              </a:ext>
            </a:extLst>
          </p:cNvPr>
          <p:cNvSpPr txBox="1">
            <a:spLocks noChangeAspect="1"/>
          </p:cNvSpPr>
          <p:nvPr/>
        </p:nvSpPr>
        <p:spPr>
          <a:xfrm>
            <a:off x="2610968" y="2602513"/>
            <a:ext cx="1620982" cy="1636950"/>
          </a:xfrm>
          <a:prstGeom prst="rect">
            <a:avLst/>
          </a:prstGeom>
          <a:noFill/>
        </p:spPr>
        <p:txBody>
          <a:bodyPr wrap="none" lIns="0" tIns="0" rIns="0" bIns="0" rtlCol="0">
            <a:prstTxWarp prst="textArchDown">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30" normalizeH="0" baseline="0" noProof="0">
                <a:ln>
                  <a:noFill/>
                </a:ln>
                <a:solidFill>
                  <a:srgbClr val="000000"/>
                </a:solidFill>
                <a:effectLst/>
                <a:uLnTx/>
                <a:uFillTx/>
                <a:latin typeface="Segoe UI Semibold"/>
                <a:ea typeface="+mn-ea"/>
                <a:cs typeface="+mn-cs"/>
              </a:rPr>
              <a:t>Comprehensive</a:t>
            </a:r>
          </a:p>
        </p:txBody>
      </p:sp>
      <p:sp>
        <p:nvSpPr>
          <p:cNvPr id="126" name="Rectangle 125">
            <a:extLst>
              <a:ext uri="{FF2B5EF4-FFF2-40B4-BE49-F238E27FC236}">
                <a16:creationId xmlns:a16="http://schemas.microsoft.com/office/drawing/2014/main" id="{3942EA08-DB2B-9D0C-A6FA-5A90F2C8FE15}"/>
              </a:ext>
            </a:extLst>
          </p:cNvPr>
          <p:cNvSpPr>
            <a:spLocks noChangeAspect="1"/>
          </p:cNvSpPr>
          <p:nvPr/>
        </p:nvSpPr>
        <p:spPr bwMode="auto">
          <a:xfrm>
            <a:off x="2927948" y="3199704"/>
            <a:ext cx="987022" cy="442569"/>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r>
              <a:rPr kumimoji="0" lang="en-US" sz="1800" b="0" i="0" u="none" strike="noStrike" kern="0" cap="none" spc="0" normalizeH="0" baseline="0" noProof="0">
                <a:ln>
                  <a:noFill/>
                </a:ln>
                <a:solidFill>
                  <a:srgbClr val="000000"/>
                </a:solidFill>
                <a:effectLst/>
                <a:uLnTx/>
                <a:uFillTx/>
                <a:latin typeface="Segoe UI Semibold"/>
                <a:ea typeface="+mn-ea"/>
                <a:cs typeface="Segoe UI" panose="020B0502040204020203" pitchFamily="34" charset="0"/>
              </a:rPr>
              <a:t>Microsoft </a:t>
            </a:r>
            <a:br>
              <a:rPr kumimoji="0" lang="en-US" sz="1800" b="0" i="0" u="none" strike="noStrike" kern="0" cap="none" spc="0" normalizeH="0" baseline="0" noProof="0">
                <a:ln>
                  <a:noFill/>
                </a:ln>
                <a:solidFill>
                  <a:srgbClr val="000000"/>
                </a:solidFill>
                <a:effectLst/>
                <a:uLnTx/>
                <a:uFillTx/>
                <a:latin typeface="Segoe UI Semibold"/>
                <a:ea typeface="+mn-ea"/>
                <a:cs typeface="Segoe UI" panose="020B0502040204020203" pitchFamily="34" charset="0"/>
              </a:rPr>
            </a:br>
            <a:r>
              <a:rPr kumimoji="0" lang="en-US" sz="1800" b="0" i="0" u="none" strike="noStrike" kern="0" cap="none" spc="0" normalizeH="0" baseline="0" noProof="0">
                <a:ln>
                  <a:noFill/>
                </a:ln>
                <a:solidFill>
                  <a:srgbClr val="000000"/>
                </a:solidFill>
                <a:effectLst/>
                <a:uLnTx/>
                <a:uFillTx/>
                <a:latin typeface="Segoe UI Semibold"/>
                <a:ea typeface="+mn-ea"/>
                <a:cs typeface="Segoe UI" panose="020B0502040204020203" pitchFamily="34" charset="0"/>
              </a:rPr>
              <a:t>Cloud</a:t>
            </a:r>
          </a:p>
        </p:txBody>
      </p:sp>
      <p:sp>
        <p:nvSpPr>
          <p:cNvPr id="127" name="Oval 126" descr="Microsoft cloud pillar visual, these pillars are; Infrastructure, Digital and app innovation, Data and AI, Modern Work, Business applications, and security.">
            <a:extLst>
              <a:ext uri="{FF2B5EF4-FFF2-40B4-BE49-F238E27FC236}">
                <a16:creationId xmlns:a16="http://schemas.microsoft.com/office/drawing/2014/main" id="{478AD66E-6EF5-542A-5FFB-D21C6C8D30A6}"/>
              </a:ext>
            </a:extLst>
          </p:cNvPr>
          <p:cNvSpPr>
            <a:spLocks noChangeAspect="1"/>
          </p:cNvSpPr>
          <p:nvPr/>
        </p:nvSpPr>
        <p:spPr bwMode="auto">
          <a:xfrm>
            <a:off x="2737284" y="2735188"/>
            <a:ext cx="1371602" cy="1371600"/>
          </a:xfrm>
          <a:prstGeom prst="ellipse">
            <a:avLst/>
          </a:prstGeom>
          <a:noFill/>
          <a:ln w="6350" cap="flat" cmpd="sng" algn="ctr">
            <a:solidFill>
              <a:srgbClr val="000000">
                <a:alpha val="50000"/>
              </a:srgbClr>
            </a:solidFill>
            <a:prstDash val="solid"/>
            <a:headEnd type="none" w="med" len="med"/>
            <a:tailEnd type="none" w="med" len="med"/>
          </a:ln>
          <a:effectLst>
            <a:outerShdw blurRad="63500" dist="63500" dir="2700000" algn="tl" rotWithShape="0">
              <a:srgbClr val="737373">
                <a:alpha val="20000"/>
              </a:srgb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UI"/>
              <a:ea typeface="+mn-ea"/>
              <a:cs typeface="Segoe UI" pitchFamily="34" charset="0"/>
            </a:endParaRPr>
          </a:p>
        </p:txBody>
      </p:sp>
      <p:sp>
        <p:nvSpPr>
          <p:cNvPr id="7" name="TextBox 6">
            <a:extLst>
              <a:ext uri="{FF2B5EF4-FFF2-40B4-BE49-F238E27FC236}">
                <a16:creationId xmlns:a16="http://schemas.microsoft.com/office/drawing/2014/main" id="{37236118-E1E3-4B32-A985-07194A89285B}"/>
              </a:ext>
            </a:extLst>
          </p:cNvPr>
          <p:cNvSpPr txBox="1"/>
          <p:nvPr/>
        </p:nvSpPr>
        <p:spPr>
          <a:xfrm>
            <a:off x="6504041" y="3237915"/>
            <a:ext cx="4944534" cy="1015663"/>
          </a:xfrm>
          <a:prstGeom prst="rect">
            <a:avLst/>
          </a:prstGeom>
          <a:noFill/>
        </p:spPr>
        <p:txBody>
          <a:bodyPr wrap="square" lIns="0" tIns="0" rIns="0" bIns="0" rtlCol="0">
            <a:spAutoFit/>
          </a:bodyPr>
          <a:lstStyle>
            <a:defPPr>
              <a:defRPr lang="en-US"/>
            </a:defPPr>
            <a:lvl1pPr>
              <a:defRPr sz="3200" spc="-50">
                <a:ln w="3175">
                  <a:noFill/>
                </a:ln>
                <a:gradFill>
                  <a:gsLst>
                    <a:gs pos="0">
                      <a:srgbClr val="FFFFFF"/>
                    </a:gs>
                    <a:gs pos="100000">
                      <a:srgbClr val="FFFFFF"/>
                    </a:gs>
                  </a:gsLst>
                  <a:lin ang="5400000" scaled="1"/>
                </a:gradFill>
                <a:latin typeface="+mj-lt"/>
                <a:ea typeface="+mj-lt"/>
                <a:cs typeface="Segoe UI Semibold"/>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50" normalizeH="0" baseline="0" noProof="0">
                <a:ln w="3175">
                  <a:noFill/>
                </a:ln>
                <a:solidFill>
                  <a:srgbClr val="B1B3B3"/>
                </a:solidFill>
                <a:effectLst/>
                <a:uLnTx/>
                <a:uFillTx/>
                <a:latin typeface="Segoe UI Semibold"/>
                <a:cs typeface="Segoe UI Semibold"/>
              </a:rPr>
              <a:t>Build capacity with AI - while staying human to meet your organization's growing needs.</a:t>
            </a:r>
            <a:endParaRPr kumimoji="0" lang="en-US" sz="2200" b="0" i="0" u="none" strike="noStrike" kern="1200" cap="none" spc="-50" normalizeH="0" baseline="0" noProof="0">
              <a:ln w="3175">
                <a:noFill/>
              </a:ln>
              <a:solidFill>
                <a:srgbClr val="B1B3B3"/>
              </a:solidFill>
              <a:effectLst/>
              <a:highlight>
                <a:srgbClr val="FF00FF"/>
              </a:highlight>
              <a:uLnTx/>
              <a:uFillTx/>
              <a:latin typeface="Segoe UI Semibold"/>
              <a:cs typeface="Segoe UI Semibold"/>
            </a:endParaRPr>
          </a:p>
        </p:txBody>
      </p:sp>
      <p:sp>
        <p:nvSpPr>
          <p:cNvPr id="5" name="TextBox 4">
            <a:extLst>
              <a:ext uri="{FF2B5EF4-FFF2-40B4-BE49-F238E27FC236}">
                <a16:creationId xmlns:a16="http://schemas.microsoft.com/office/drawing/2014/main" id="{207A75ED-55B0-B65D-3E8F-3E5249E74BFA}"/>
              </a:ext>
            </a:extLst>
          </p:cNvPr>
          <p:cNvSpPr txBox="1"/>
          <p:nvPr/>
        </p:nvSpPr>
        <p:spPr>
          <a:xfrm>
            <a:off x="6504041" y="4723937"/>
            <a:ext cx="4494419" cy="677108"/>
          </a:xfrm>
          <a:prstGeom prst="rect">
            <a:avLst/>
          </a:prstGeom>
          <a:noFill/>
        </p:spPr>
        <p:txBody>
          <a:bodyPr wrap="square" lIns="0" tIns="0" rIns="0" bIns="0" rtlCol="0">
            <a:spAutoFit/>
          </a:bodyPr>
          <a:lstStyle>
            <a:defPPr>
              <a:defRPr lang="en-US"/>
            </a:defPPr>
            <a:lvl1pPr>
              <a:defRPr sz="3200" spc="-50">
                <a:ln w="3175">
                  <a:noFill/>
                </a:ln>
                <a:gradFill>
                  <a:gsLst>
                    <a:gs pos="0">
                      <a:srgbClr val="FFFFFF"/>
                    </a:gs>
                    <a:gs pos="100000">
                      <a:srgbClr val="FFFFFF"/>
                    </a:gs>
                  </a:gsLst>
                  <a:lin ang="5400000" scaled="1"/>
                </a:gradFill>
                <a:latin typeface="+mj-lt"/>
                <a:ea typeface="+mj-lt"/>
                <a:cs typeface="Segoe UI Semibold"/>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50" normalizeH="0" baseline="0" noProof="0">
                <a:ln w="3175">
                  <a:noFill/>
                </a:ln>
                <a:solidFill>
                  <a:srgbClr val="FFFFFF"/>
                </a:solidFill>
                <a:effectLst/>
                <a:uLnTx/>
                <a:uFillTx/>
                <a:latin typeface="Segoe UI Semibold"/>
                <a:cs typeface="Segoe UI Semibold"/>
              </a:rPr>
              <a:t>Deepen your community impact with intelligent apps using AI</a:t>
            </a:r>
            <a:endParaRPr kumimoji="0" lang="en-US" sz="2200" b="0" i="0" u="none" strike="noStrike" kern="1200" cap="none" spc="-50" normalizeH="0" baseline="0" noProof="0">
              <a:ln w="3175">
                <a:noFill/>
              </a:ln>
              <a:solidFill>
                <a:srgbClr val="FFFFFF"/>
              </a:solidFill>
              <a:effectLst/>
              <a:highlight>
                <a:srgbClr val="FF00FF"/>
              </a:highlight>
              <a:uLnTx/>
              <a:uFillTx/>
              <a:latin typeface="Segoe UI Semibold"/>
              <a:cs typeface="Segoe UI Semibold"/>
            </a:endParaRPr>
          </a:p>
        </p:txBody>
      </p:sp>
      <p:cxnSp>
        <p:nvCxnSpPr>
          <p:cNvPr id="10" name="Straight Connector 9">
            <a:extLst>
              <a:ext uri="{FF2B5EF4-FFF2-40B4-BE49-F238E27FC236}">
                <a16:creationId xmlns:a16="http://schemas.microsoft.com/office/drawing/2014/main" id="{AC27032A-C08F-3CE6-DD76-15E9690A33A2}"/>
              </a:ext>
              <a:ext uri="{C183D7F6-B498-43B3-948B-1728B52AA6E4}">
                <adec:decorative xmlns:adec="http://schemas.microsoft.com/office/drawing/2017/decorative" val="1"/>
              </a:ext>
            </a:extLst>
          </p:cNvPr>
          <p:cNvCxnSpPr>
            <a:cxnSpLocks/>
          </p:cNvCxnSpPr>
          <p:nvPr/>
        </p:nvCxnSpPr>
        <p:spPr>
          <a:xfrm>
            <a:off x="6519333" y="2857269"/>
            <a:ext cx="4944534" cy="0"/>
          </a:xfrm>
          <a:prstGeom prst="line">
            <a:avLst/>
          </a:prstGeom>
          <a:ln w="15875">
            <a:gradFill flip="none" rotWithShape="1">
              <a:gsLst>
                <a:gs pos="17000">
                  <a:schemeClr val="bg1">
                    <a:lumMod val="75000"/>
                    <a:lumOff val="25000"/>
                  </a:schemeClr>
                </a:gs>
                <a:gs pos="100000">
                  <a:srgbClr val="000000"/>
                </a:gs>
              </a:gsLst>
              <a:lin ang="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298333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128"/>
                                        </p:tgtEl>
                                        <p:attrNameLst>
                                          <p:attrName>style.visibility</p:attrName>
                                        </p:attrNameLst>
                                      </p:cBhvr>
                                      <p:to>
                                        <p:strVal val="visible"/>
                                      </p:to>
                                    </p:set>
                                    <p:animEffect transition="in" filter="fade">
                                      <p:cBhvr>
                                        <p:cTn id="7" dur="500"/>
                                        <p:tgtEl>
                                          <p:spTgt spid="128"/>
                                        </p:tgtEl>
                                      </p:cBhvr>
                                    </p:animEffect>
                                  </p:childTnLst>
                                </p:cTn>
                              </p:par>
                              <p:par>
                                <p:cTn id="8" presetID="6" presetClass="emph" presetSubtype="0" accel="100000" autoRev="1" fill="hold" grpId="1" nodeType="withEffect">
                                  <p:stCondLst>
                                    <p:cond delay="0"/>
                                  </p:stCondLst>
                                  <p:childTnLst>
                                    <p:animScale>
                                      <p:cBhvr>
                                        <p:cTn id="9" dur="500" fill="hold"/>
                                        <p:tgtEl>
                                          <p:spTgt spid="128"/>
                                        </p:tgtEl>
                                      </p:cBhvr>
                                      <p:by x="80000" y="80000"/>
                                    </p:animScale>
                                  </p:childTnLst>
                                </p:cTn>
                              </p:par>
                              <p:par>
                                <p:cTn id="10" presetID="10" presetClass="entr" presetSubtype="0" fill="hold" grpId="0" nodeType="withEffect">
                                  <p:stCondLst>
                                    <p:cond delay="100"/>
                                  </p:stCondLst>
                                  <p:childTnLst>
                                    <p:set>
                                      <p:cBhvr>
                                        <p:cTn id="11" dur="1" fill="hold">
                                          <p:stCondLst>
                                            <p:cond delay="0"/>
                                          </p:stCondLst>
                                        </p:cTn>
                                        <p:tgtEl>
                                          <p:spTgt spid="126"/>
                                        </p:tgtEl>
                                        <p:attrNameLst>
                                          <p:attrName>style.visibility</p:attrName>
                                        </p:attrNameLst>
                                      </p:cBhvr>
                                      <p:to>
                                        <p:strVal val="visible"/>
                                      </p:to>
                                    </p:set>
                                    <p:animEffect transition="in" filter="fade">
                                      <p:cBhvr>
                                        <p:cTn id="12" dur="500"/>
                                        <p:tgtEl>
                                          <p:spTgt spid="126"/>
                                        </p:tgtEl>
                                      </p:cBhvr>
                                    </p:animEffect>
                                  </p:childTnLst>
                                </p:cTn>
                              </p:par>
                              <p:par>
                                <p:cTn id="13" presetID="42" presetClass="path" presetSubtype="0" decel="100000" fill="hold" grpId="1" nodeType="withEffect">
                                  <p:stCondLst>
                                    <p:cond delay="100"/>
                                  </p:stCondLst>
                                  <p:childTnLst>
                                    <p:animMotion origin="layout" path="M 0 0 L 0 0.03542 " pathEditMode="relative" rAng="0" ptsTypes="AA">
                                      <p:cBhvr>
                                        <p:cTn id="14" dur="700" spd="-100000" fill="hold"/>
                                        <p:tgtEl>
                                          <p:spTgt spid="126"/>
                                        </p:tgtEl>
                                        <p:attrNameLst>
                                          <p:attrName>ppt_x</p:attrName>
                                          <p:attrName>ppt_y</p:attrName>
                                        </p:attrNameLst>
                                      </p:cBhvr>
                                      <p:rCtr x="0" y="1759"/>
                                    </p:animMotion>
                                  </p:childTnLst>
                                </p:cTn>
                              </p:par>
                              <p:par>
                                <p:cTn id="15" presetID="10" presetClass="entr" presetSubtype="0" fill="hold" grpId="0" nodeType="withEffect">
                                  <p:stCondLst>
                                    <p:cond delay="100"/>
                                  </p:stCondLst>
                                  <p:childTnLst>
                                    <p:set>
                                      <p:cBhvr>
                                        <p:cTn id="16" dur="1" fill="hold">
                                          <p:stCondLst>
                                            <p:cond delay="0"/>
                                          </p:stCondLst>
                                        </p:cTn>
                                        <p:tgtEl>
                                          <p:spTgt spid="123"/>
                                        </p:tgtEl>
                                        <p:attrNameLst>
                                          <p:attrName>style.visibility</p:attrName>
                                        </p:attrNameLst>
                                      </p:cBhvr>
                                      <p:to>
                                        <p:strVal val="visible"/>
                                      </p:to>
                                    </p:set>
                                    <p:animEffect transition="in" filter="fade">
                                      <p:cBhvr>
                                        <p:cTn id="17" dur="500"/>
                                        <p:tgtEl>
                                          <p:spTgt spid="123"/>
                                        </p:tgtEl>
                                      </p:cBhvr>
                                    </p:animEffect>
                                  </p:childTnLst>
                                </p:cTn>
                              </p:par>
                              <p:par>
                                <p:cTn id="18" presetID="42" presetClass="path" presetSubtype="0" decel="100000" fill="hold" grpId="1" nodeType="withEffect">
                                  <p:stCondLst>
                                    <p:cond delay="100"/>
                                  </p:stCondLst>
                                  <p:childTnLst>
                                    <p:animMotion origin="layout" path="M 0 0 L 0 0.03542 " pathEditMode="relative" rAng="0" ptsTypes="AA">
                                      <p:cBhvr>
                                        <p:cTn id="19" dur="700" spd="-100000" fill="hold"/>
                                        <p:tgtEl>
                                          <p:spTgt spid="123"/>
                                        </p:tgtEl>
                                        <p:attrNameLst>
                                          <p:attrName>ppt_x</p:attrName>
                                          <p:attrName>ppt_y</p:attrName>
                                        </p:attrNameLst>
                                      </p:cBhvr>
                                      <p:rCtr x="0" y="1759"/>
                                    </p:animMotion>
                                  </p:childTnLst>
                                </p:cTn>
                              </p:par>
                              <p:par>
                                <p:cTn id="20" presetID="10" presetClass="entr" presetSubtype="0" fill="hold" grpId="0" nodeType="withEffect">
                                  <p:stCondLst>
                                    <p:cond delay="100"/>
                                  </p:stCondLst>
                                  <p:childTnLst>
                                    <p:set>
                                      <p:cBhvr>
                                        <p:cTn id="21" dur="1" fill="hold">
                                          <p:stCondLst>
                                            <p:cond delay="0"/>
                                          </p:stCondLst>
                                        </p:cTn>
                                        <p:tgtEl>
                                          <p:spTgt spid="125"/>
                                        </p:tgtEl>
                                        <p:attrNameLst>
                                          <p:attrName>style.visibility</p:attrName>
                                        </p:attrNameLst>
                                      </p:cBhvr>
                                      <p:to>
                                        <p:strVal val="visible"/>
                                      </p:to>
                                    </p:set>
                                    <p:animEffect transition="in" filter="fade">
                                      <p:cBhvr>
                                        <p:cTn id="22" dur="500"/>
                                        <p:tgtEl>
                                          <p:spTgt spid="125"/>
                                        </p:tgtEl>
                                      </p:cBhvr>
                                    </p:animEffect>
                                  </p:childTnLst>
                                </p:cTn>
                              </p:par>
                              <p:par>
                                <p:cTn id="23" presetID="42" presetClass="path" presetSubtype="0" decel="100000" fill="hold" grpId="1" nodeType="withEffect">
                                  <p:stCondLst>
                                    <p:cond delay="100"/>
                                  </p:stCondLst>
                                  <p:childTnLst>
                                    <p:animMotion origin="layout" path="M 0 0 L 0 0.03542 " pathEditMode="relative" rAng="0" ptsTypes="AA">
                                      <p:cBhvr>
                                        <p:cTn id="24" dur="700" spd="-100000" fill="hold"/>
                                        <p:tgtEl>
                                          <p:spTgt spid="125"/>
                                        </p:tgtEl>
                                        <p:attrNameLst>
                                          <p:attrName>ppt_x</p:attrName>
                                          <p:attrName>ppt_y</p:attrName>
                                        </p:attrNameLst>
                                      </p:cBhvr>
                                      <p:rCtr x="0" y="1759"/>
                                    </p:animMotion>
                                  </p:childTnLst>
                                </p:cTn>
                              </p:par>
                              <p:par>
                                <p:cTn id="25" presetID="10" presetClass="entr" presetSubtype="0" fill="hold" grpId="0" nodeType="withEffect">
                                  <p:stCondLst>
                                    <p:cond delay="100"/>
                                  </p:stCondLst>
                                  <p:childTnLst>
                                    <p:set>
                                      <p:cBhvr>
                                        <p:cTn id="26" dur="1" fill="hold">
                                          <p:stCondLst>
                                            <p:cond delay="0"/>
                                          </p:stCondLst>
                                        </p:cTn>
                                        <p:tgtEl>
                                          <p:spTgt spid="124"/>
                                        </p:tgtEl>
                                        <p:attrNameLst>
                                          <p:attrName>style.visibility</p:attrName>
                                        </p:attrNameLst>
                                      </p:cBhvr>
                                      <p:to>
                                        <p:strVal val="visible"/>
                                      </p:to>
                                    </p:set>
                                    <p:animEffect transition="in" filter="fade">
                                      <p:cBhvr>
                                        <p:cTn id="27" dur="500"/>
                                        <p:tgtEl>
                                          <p:spTgt spid="124"/>
                                        </p:tgtEl>
                                      </p:cBhvr>
                                    </p:animEffect>
                                  </p:childTnLst>
                                </p:cTn>
                              </p:par>
                              <p:par>
                                <p:cTn id="28" presetID="42" presetClass="path" presetSubtype="0" decel="100000" fill="hold" grpId="1" nodeType="withEffect">
                                  <p:stCondLst>
                                    <p:cond delay="100"/>
                                  </p:stCondLst>
                                  <p:childTnLst>
                                    <p:animMotion origin="layout" path="M 0 0 L 0 0.03542 " pathEditMode="relative" rAng="0" ptsTypes="AA">
                                      <p:cBhvr>
                                        <p:cTn id="29" dur="700" spd="-100000" fill="hold"/>
                                        <p:tgtEl>
                                          <p:spTgt spid="124"/>
                                        </p:tgtEl>
                                        <p:attrNameLst>
                                          <p:attrName>ppt_x</p:attrName>
                                          <p:attrName>ppt_y</p:attrName>
                                        </p:attrNameLst>
                                      </p:cBhvr>
                                      <p:rCtr x="0" y="1759"/>
                                    </p:animMotion>
                                  </p:childTnLst>
                                </p:cTn>
                              </p:par>
                              <p:par>
                                <p:cTn id="30" presetID="10" presetClass="entr" presetSubtype="0" fill="hold" grpId="0" nodeType="withEffect">
                                  <p:stCondLst>
                                    <p:cond delay="100"/>
                                  </p:stCondLst>
                                  <p:childTnLst>
                                    <p:set>
                                      <p:cBhvr>
                                        <p:cTn id="31" dur="1" fill="hold">
                                          <p:stCondLst>
                                            <p:cond delay="0"/>
                                          </p:stCondLst>
                                        </p:cTn>
                                        <p:tgtEl>
                                          <p:spTgt spid="127"/>
                                        </p:tgtEl>
                                        <p:attrNameLst>
                                          <p:attrName>style.visibility</p:attrName>
                                        </p:attrNameLst>
                                      </p:cBhvr>
                                      <p:to>
                                        <p:strVal val="visible"/>
                                      </p:to>
                                    </p:set>
                                    <p:animEffect transition="in" filter="fade">
                                      <p:cBhvr>
                                        <p:cTn id="32" dur="500"/>
                                        <p:tgtEl>
                                          <p:spTgt spid="127"/>
                                        </p:tgtEl>
                                      </p:cBhvr>
                                    </p:animEffect>
                                  </p:childTnLst>
                                </p:cTn>
                              </p:par>
                              <p:par>
                                <p:cTn id="33" presetID="42" presetClass="path" presetSubtype="0" decel="100000" fill="hold" grpId="1" nodeType="withEffect">
                                  <p:stCondLst>
                                    <p:cond delay="100"/>
                                  </p:stCondLst>
                                  <p:childTnLst>
                                    <p:animMotion origin="layout" path="M -2.08333E-7 0 L -2.08333E-7 0.03542 " pathEditMode="relative" rAng="0" ptsTypes="AA">
                                      <p:cBhvr>
                                        <p:cTn id="34" dur="700" spd="-100000" fill="hold"/>
                                        <p:tgtEl>
                                          <p:spTgt spid="127"/>
                                        </p:tgtEl>
                                        <p:attrNameLst>
                                          <p:attrName>ppt_x</p:attrName>
                                          <p:attrName>ppt_y</p:attrName>
                                        </p:attrNameLst>
                                      </p:cBhvr>
                                      <p:rCtr x="0" y="1759"/>
                                    </p:animMotion>
                                  </p:childTnLst>
                                </p:cTn>
                              </p:par>
                              <p:par>
                                <p:cTn id="35" presetID="10" presetClass="entr" presetSubtype="0" fill="hold" nodeType="withEffect">
                                  <p:stCondLst>
                                    <p:cond delay="500"/>
                                  </p:stCondLst>
                                  <p:childTnLst>
                                    <p:set>
                                      <p:cBhvr>
                                        <p:cTn id="36" dur="1" fill="hold">
                                          <p:stCondLst>
                                            <p:cond delay="0"/>
                                          </p:stCondLst>
                                        </p:cTn>
                                        <p:tgtEl>
                                          <p:spTgt spid="104"/>
                                        </p:tgtEl>
                                        <p:attrNameLst>
                                          <p:attrName>style.visibility</p:attrName>
                                        </p:attrNameLst>
                                      </p:cBhvr>
                                      <p:to>
                                        <p:strVal val="visible"/>
                                      </p:to>
                                    </p:set>
                                    <p:animEffect transition="in" filter="fade">
                                      <p:cBhvr>
                                        <p:cTn id="37" dur="500"/>
                                        <p:tgtEl>
                                          <p:spTgt spid="104"/>
                                        </p:tgtEl>
                                      </p:cBhvr>
                                    </p:animEffect>
                                  </p:childTnLst>
                                </p:cTn>
                              </p:par>
                              <p:par>
                                <p:cTn id="38" presetID="6" presetClass="emph" presetSubtype="0" accel="100000" autoRev="1" fill="hold" nodeType="withEffect">
                                  <p:stCondLst>
                                    <p:cond delay="0"/>
                                  </p:stCondLst>
                                  <p:childTnLst>
                                    <p:animScale>
                                      <p:cBhvr>
                                        <p:cTn id="39" dur="500" fill="hold"/>
                                        <p:tgtEl>
                                          <p:spTgt spid="104"/>
                                        </p:tgtEl>
                                      </p:cBhvr>
                                      <p:by x="80000" y="80000"/>
                                    </p:animScale>
                                  </p:childTnLst>
                                </p:cTn>
                              </p:par>
                              <p:par>
                                <p:cTn id="40" presetID="16" presetClass="entr" presetSubtype="42" fill="hold" grpId="0" nodeType="withEffect">
                                  <p:stCondLst>
                                    <p:cond delay="500"/>
                                  </p:stCondLst>
                                  <p:childTnLst>
                                    <p:set>
                                      <p:cBhvr>
                                        <p:cTn id="41" dur="1" fill="hold">
                                          <p:stCondLst>
                                            <p:cond delay="0"/>
                                          </p:stCondLst>
                                        </p:cTn>
                                        <p:tgtEl>
                                          <p:spTgt spid="101"/>
                                        </p:tgtEl>
                                        <p:attrNameLst>
                                          <p:attrName>style.visibility</p:attrName>
                                        </p:attrNameLst>
                                      </p:cBhvr>
                                      <p:to>
                                        <p:strVal val="visible"/>
                                      </p:to>
                                    </p:set>
                                    <p:animEffect transition="in" filter="barn(outHorizontal)">
                                      <p:cBhvr>
                                        <p:cTn id="42" dur="500"/>
                                        <p:tgtEl>
                                          <p:spTgt spid="101"/>
                                        </p:tgtEl>
                                      </p:cBhvr>
                                    </p:animEffect>
                                  </p:childTnLst>
                                </p:cTn>
                              </p:par>
                              <p:par>
                                <p:cTn id="43" presetID="16" presetClass="entr" presetSubtype="42" fill="hold" grpId="0" nodeType="withEffect">
                                  <p:stCondLst>
                                    <p:cond delay="500"/>
                                  </p:stCondLst>
                                  <p:childTnLst>
                                    <p:set>
                                      <p:cBhvr>
                                        <p:cTn id="44" dur="1" fill="hold">
                                          <p:stCondLst>
                                            <p:cond delay="0"/>
                                          </p:stCondLst>
                                        </p:cTn>
                                        <p:tgtEl>
                                          <p:spTgt spid="102"/>
                                        </p:tgtEl>
                                        <p:attrNameLst>
                                          <p:attrName>style.visibility</p:attrName>
                                        </p:attrNameLst>
                                      </p:cBhvr>
                                      <p:to>
                                        <p:strVal val="visible"/>
                                      </p:to>
                                    </p:set>
                                    <p:animEffect transition="in" filter="barn(outHorizontal)">
                                      <p:cBhvr>
                                        <p:cTn id="45" dur="500"/>
                                        <p:tgtEl>
                                          <p:spTgt spid="102"/>
                                        </p:tgtEl>
                                      </p:cBhvr>
                                    </p:animEffect>
                                  </p:childTnLst>
                                </p:cTn>
                              </p:par>
                              <p:par>
                                <p:cTn id="46" presetID="16" presetClass="entr" presetSubtype="37" fill="hold" grpId="0" nodeType="withEffect">
                                  <p:stCondLst>
                                    <p:cond delay="500"/>
                                  </p:stCondLst>
                                  <p:childTnLst>
                                    <p:set>
                                      <p:cBhvr>
                                        <p:cTn id="47" dur="1" fill="hold">
                                          <p:stCondLst>
                                            <p:cond delay="0"/>
                                          </p:stCondLst>
                                        </p:cTn>
                                        <p:tgtEl>
                                          <p:spTgt spid="103"/>
                                        </p:tgtEl>
                                        <p:attrNameLst>
                                          <p:attrName>style.visibility</p:attrName>
                                        </p:attrNameLst>
                                      </p:cBhvr>
                                      <p:to>
                                        <p:strVal val="visible"/>
                                      </p:to>
                                    </p:set>
                                    <p:animEffect transition="in" filter="barn(outVertical)">
                                      <p:cBhvr>
                                        <p:cTn id="48" dur="500"/>
                                        <p:tgtEl>
                                          <p:spTgt spid="103"/>
                                        </p:tgtEl>
                                      </p:cBhvr>
                                    </p:animEffect>
                                  </p:childTnLst>
                                </p:cTn>
                              </p:par>
                              <p:par>
                                <p:cTn id="49" presetID="10" presetClass="entr" presetSubtype="0" fill="hold" grpId="0" nodeType="withEffect">
                                  <p:stCondLst>
                                    <p:cond delay="500"/>
                                  </p:stCondLst>
                                  <p:childTnLst>
                                    <p:set>
                                      <p:cBhvr>
                                        <p:cTn id="50" dur="1" fill="hold">
                                          <p:stCondLst>
                                            <p:cond delay="0"/>
                                          </p:stCondLst>
                                        </p:cTn>
                                        <p:tgtEl>
                                          <p:spTgt spid="100"/>
                                        </p:tgtEl>
                                        <p:attrNameLst>
                                          <p:attrName>style.visibility</p:attrName>
                                        </p:attrNameLst>
                                      </p:cBhvr>
                                      <p:to>
                                        <p:strVal val="visible"/>
                                      </p:to>
                                    </p:set>
                                    <p:animEffect transition="in" filter="fade">
                                      <p:cBhvr>
                                        <p:cTn id="51" dur="500"/>
                                        <p:tgtEl>
                                          <p:spTgt spid="100"/>
                                        </p:tgtEl>
                                      </p:cBhvr>
                                    </p:animEffect>
                                  </p:childTnLst>
                                </p:cTn>
                              </p:par>
                              <p:par>
                                <p:cTn id="52" presetID="6" presetClass="emph" presetSubtype="0" accel="100000" autoRev="1" fill="hold" grpId="1" nodeType="withEffect">
                                  <p:stCondLst>
                                    <p:cond delay="0"/>
                                  </p:stCondLst>
                                  <p:childTnLst>
                                    <p:animScale>
                                      <p:cBhvr>
                                        <p:cTn id="53" dur="500" fill="hold"/>
                                        <p:tgtEl>
                                          <p:spTgt spid="100"/>
                                        </p:tgtEl>
                                      </p:cBhvr>
                                      <p:by x="80000" y="80000"/>
                                    </p:animScale>
                                  </p:childTnLst>
                                </p:cTn>
                              </p:par>
                              <p:par>
                                <p:cTn id="54" presetID="10" presetClass="entr" presetSubtype="0" fill="hold" grpId="0" nodeType="withEffect">
                                  <p:stCondLst>
                                    <p:cond delay="500"/>
                                  </p:stCondLst>
                                  <p:childTnLst>
                                    <p:set>
                                      <p:cBhvr>
                                        <p:cTn id="55" dur="1" fill="hold">
                                          <p:stCondLst>
                                            <p:cond delay="0"/>
                                          </p:stCondLst>
                                        </p:cTn>
                                        <p:tgtEl>
                                          <p:spTgt spid="99"/>
                                        </p:tgtEl>
                                        <p:attrNameLst>
                                          <p:attrName>style.visibility</p:attrName>
                                        </p:attrNameLst>
                                      </p:cBhvr>
                                      <p:to>
                                        <p:strVal val="visible"/>
                                      </p:to>
                                    </p:set>
                                    <p:animEffect transition="in" filter="fade">
                                      <p:cBhvr>
                                        <p:cTn id="56" dur="500"/>
                                        <p:tgtEl>
                                          <p:spTgt spid="99"/>
                                        </p:tgtEl>
                                      </p:cBhvr>
                                    </p:animEffect>
                                  </p:childTnLst>
                                </p:cTn>
                              </p:par>
                              <p:par>
                                <p:cTn id="57" presetID="6" presetClass="emph" presetSubtype="0" accel="100000" autoRev="1" fill="hold" grpId="1" nodeType="withEffect">
                                  <p:stCondLst>
                                    <p:cond delay="0"/>
                                  </p:stCondLst>
                                  <p:childTnLst>
                                    <p:animScale>
                                      <p:cBhvr>
                                        <p:cTn id="58" dur="500" fill="hold"/>
                                        <p:tgtEl>
                                          <p:spTgt spid="99"/>
                                        </p:tgtEl>
                                      </p:cBhvr>
                                      <p:by x="80000" y="80000"/>
                                    </p:animScale>
                                  </p:childTnLst>
                                </p:cTn>
                              </p:par>
                            </p:childTnLst>
                          </p:cTn>
                        </p:par>
                        <p:par>
                          <p:cTn id="59" fill="hold">
                            <p:stCondLst>
                              <p:cond delay="1000"/>
                            </p:stCondLst>
                            <p:childTnLst>
                              <p:par>
                                <p:cTn id="60" presetID="10" presetClass="entr" presetSubtype="0" fill="hold" grpId="0" nodeType="afterEffect">
                                  <p:stCondLst>
                                    <p:cond delay="0"/>
                                  </p:stCondLst>
                                  <p:childTnLst>
                                    <p:set>
                                      <p:cBhvr>
                                        <p:cTn id="61" dur="1" fill="hold">
                                          <p:stCondLst>
                                            <p:cond delay="0"/>
                                          </p:stCondLst>
                                        </p:cTn>
                                        <p:tgtEl>
                                          <p:spTgt spid="6"/>
                                        </p:tgtEl>
                                        <p:attrNameLst>
                                          <p:attrName>style.visibility</p:attrName>
                                        </p:attrNameLst>
                                      </p:cBhvr>
                                      <p:to>
                                        <p:strVal val="visible"/>
                                      </p:to>
                                    </p:set>
                                    <p:animEffect transition="in" filter="fade">
                                      <p:cBhvr>
                                        <p:cTn id="62" dur="500"/>
                                        <p:tgtEl>
                                          <p:spTgt spid="6"/>
                                        </p:tgtEl>
                                      </p:cBhvr>
                                    </p:animEffect>
                                  </p:childTnLst>
                                </p:cTn>
                              </p:par>
                              <p:par>
                                <p:cTn id="63" presetID="42" presetClass="path" presetSubtype="0" decel="100000" fill="hold" grpId="1" nodeType="withEffect">
                                  <p:stCondLst>
                                    <p:cond delay="0"/>
                                  </p:stCondLst>
                                  <p:childTnLst>
                                    <p:animMotion origin="layout" path="M 3.75E-6 -5.55112E-17 L 3.75E-6 0.03542 " pathEditMode="relative" rAng="0" ptsTypes="AA">
                                      <p:cBhvr>
                                        <p:cTn id="64" dur="700" spd="-100000" fill="hold"/>
                                        <p:tgtEl>
                                          <p:spTgt spid="6"/>
                                        </p:tgtEl>
                                        <p:attrNameLst>
                                          <p:attrName>ppt_x</p:attrName>
                                          <p:attrName>ppt_y</p:attrName>
                                        </p:attrNameLst>
                                      </p:cBhvr>
                                      <p:rCtr x="0" y="1759"/>
                                    </p:animMotion>
                                  </p:childTnLst>
                                </p:cTn>
                              </p:par>
                              <p:par>
                                <p:cTn id="65" presetID="10" presetClass="entr" presetSubtype="0" fill="hold" nodeType="withEffect">
                                  <p:stCondLst>
                                    <p:cond delay="0"/>
                                  </p:stCondLst>
                                  <p:childTnLst>
                                    <p:set>
                                      <p:cBhvr>
                                        <p:cTn id="66" dur="1" fill="hold">
                                          <p:stCondLst>
                                            <p:cond delay="0"/>
                                          </p:stCondLst>
                                        </p:cTn>
                                        <p:tgtEl>
                                          <p:spTgt spid="10"/>
                                        </p:tgtEl>
                                        <p:attrNameLst>
                                          <p:attrName>style.visibility</p:attrName>
                                        </p:attrNameLst>
                                      </p:cBhvr>
                                      <p:to>
                                        <p:strVal val="visible"/>
                                      </p:to>
                                    </p:set>
                                    <p:animEffect transition="in" filter="fade">
                                      <p:cBhvr>
                                        <p:cTn id="67" dur="500"/>
                                        <p:tgtEl>
                                          <p:spTgt spid="10"/>
                                        </p:tgtEl>
                                      </p:cBhvr>
                                    </p:animEffect>
                                  </p:childTnLst>
                                </p:cTn>
                              </p:par>
                              <p:par>
                                <p:cTn id="68" presetID="42" presetClass="path" presetSubtype="0" decel="100000" fill="hold" nodeType="withEffect">
                                  <p:stCondLst>
                                    <p:cond delay="0"/>
                                  </p:stCondLst>
                                  <p:childTnLst>
                                    <p:animMotion origin="layout" path="M 0 3.33333E-6 L 0 0.03541 " pathEditMode="relative" rAng="0" ptsTypes="AA">
                                      <p:cBhvr>
                                        <p:cTn id="69" dur="700" spd="-100000" fill="hold"/>
                                        <p:tgtEl>
                                          <p:spTgt spid="10"/>
                                        </p:tgtEl>
                                        <p:attrNameLst>
                                          <p:attrName>ppt_x</p:attrName>
                                          <p:attrName>ppt_y</p:attrName>
                                        </p:attrNameLst>
                                      </p:cBhvr>
                                      <p:rCtr x="0" y="1759"/>
                                    </p:animMotion>
                                  </p:childTnLst>
                                </p:cTn>
                              </p:par>
                              <p:par>
                                <p:cTn id="70" presetID="10" presetClass="entr" presetSubtype="0" fill="hold" grpId="0" nodeType="withEffect">
                                  <p:stCondLst>
                                    <p:cond delay="100"/>
                                  </p:stCondLst>
                                  <p:childTnLst>
                                    <p:set>
                                      <p:cBhvr>
                                        <p:cTn id="71" dur="1" fill="hold">
                                          <p:stCondLst>
                                            <p:cond delay="0"/>
                                          </p:stCondLst>
                                        </p:cTn>
                                        <p:tgtEl>
                                          <p:spTgt spid="7"/>
                                        </p:tgtEl>
                                        <p:attrNameLst>
                                          <p:attrName>style.visibility</p:attrName>
                                        </p:attrNameLst>
                                      </p:cBhvr>
                                      <p:to>
                                        <p:strVal val="visible"/>
                                      </p:to>
                                    </p:set>
                                    <p:animEffect transition="in" filter="fade">
                                      <p:cBhvr>
                                        <p:cTn id="72" dur="500"/>
                                        <p:tgtEl>
                                          <p:spTgt spid="7"/>
                                        </p:tgtEl>
                                      </p:cBhvr>
                                    </p:animEffect>
                                  </p:childTnLst>
                                </p:cTn>
                              </p:par>
                              <p:par>
                                <p:cTn id="73" presetID="42" presetClass="path" presetSubtype="0" decel="100000" fill="hold" grpId="1" nodeType="withEffect">
                                  <p:stCondLst>
                                    <p:cond delay="100"/>
                                  </p:stCondLst>
                                  <p:childTnLst>
                                    <p:animMotion origin="layout" path="M 2.08333E-6 -4.81481E-6 L 2.08333E-6 0.03542 " pathEditMode="relative" rAng="0" ptsTypes="AA">
                                      <p:cBhvr>
                                        <p:cTn id="74" dur="700" spd="-100000" fill="hold"/>
                                        <p:tgtEl>
                                          <p:spTgt spid="7"/>
                                        </p:tgtEl>
                                        <p:attrNameLst>
                                          <p:attrName>ppt_x</p:attrName>
                                          <p:attrName>ppt_y</p:attrName>
                                        </p:attrNameLst>
                                      </p:cBhvr>
                                      <p:rCtr x="0" y="1759"/>
                                    </p:animMotion>
                                  </p:childTnLst>
                                </p:cTn>
                              </p:par>
                              <p:par>
                                <p:cTn id="75" presetID="10" presetClass="entr" presetSubtype="0" fill="hold" grpId="0" nodeType="withEffect">
                                  <p:stCondLst>
                                    <p:cond delay="200"/>
                                  </p:stCondLst>
                                  <p:childTnLst>
                                    <p:set>
                                      <p:cBhvr>
                                        <p:cTn id="76" dur="1" fill="hold">
                                          <p:stCondLst>
                                            <p:cond delay="0"/>
                                          </p:stCondLst>
                                        </p:cTn>
                                        <p:tgtEl>
                                          <p:spTgt spid="5"/>
                                        </p:tgtEl>
                                        <p:attrNameLst>
                                          <p:attrName>style.visibility</p:attrName>
                                        </p:attrNameLst>
                                      </p:cBhvr>
                                      <p:to>
                                        <p:strVal val="visible"/>
                                      </p:to>
                                    </p:set>
                                    <p:animEffect transition="in" filter="fade">
                                      <p:cBhvr>
                                        <p:cTn id="77" dur="500"/>
                                        <p:tgtEl>
                                          <p:spTgt spid="5"/>
                                        </p:tgtEl>
                                      </p:cBhvr>
                                    </p:animEffect>
                                  </p:childTnLst>
                                </p:cTn>
                              </p:par>
                              <p:par>
                                <p:cTn id="78" presetID="42" presetClass="path" presetSubtype="0" decel="100000" fill="hold" grpId="1" nodeType="withEffect">
                                  <p:stCondLst>
                                    <p:cond delay="200"/>
                                  </p:stCondLst>
                                  <p:childTnLst>
                                    <p:animMotion origin="layout" path="M 1.66667E-6 -4.44444E-6 L 1.66667E-6 0.03542 " pathEditMode="relative" rAng="0" ptsTypes="AA">
                                      <p:cBhvr>
                                        <p:cTn id="79" dur="700" spd="-100000" fill="hold"/>
                                        <p:tgtEl>
                                          <p:spTgt spid="5"/>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99" grpId="0" animBg="1"/>
      <p:bldP spid="99" grpId="1" animBg="1"/>
      <p:bldP spid="101" grpId="0" animBg="1"/>
      <p:bldP spid="102" grpId="0" animBg="1"/>
      <p:bldP spid="103" grpId="0" animBg="1"/>
      <p:bldP spid="100" grpId="0"/>
      <p:bldP spid="100" grpId="1"/>
      <p:bldP spid="128" grpId="0" animBg="1"/>
      <p:bldP spid="128" grpId="1" animBg="1"/>
      <p:bldP spid="123" grpId="0" animBg="1"/>
      <p:bldP spid="123" grpId="1" animBg="1"/>
      <p:bldP spid="124" grpId="0"/>
      <p:bldP spid="124" grpId="1"/>
      <p:bldP spid="125" grpId="0"/>
      <p:bldP spid="125" grpId="1"/>
      <p:bldP spid="126" grpId="0"/>
      <p:bldP spid="126" grpId="1"/>
      <p:bldP spid="127" grpId="0" animBg="1"/>
      <p:bldP spid="127" grpId="1" animBg="1"/>
      <p:bldP spid="7" grpId="0"/>
      <p:bldP spid="7" grpId="1"/>
      <p:bldP spid="5" grpId="0"/>
      <p:bldP spid="5"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descr="visual showing endless cycle of Apps, data and AI models">
            <a:extLst>
              <a:ext uri="{FF2B5EF4-FFF2-40B4-BE49-F238E27FC236}">
                <a16:creationId xmlns:a16="http://schemas.microsoft.com/office/drawing/2014/main" id="{DA2E7CA9-9F47-23A2-8AB7-0604CFAAC7FF}"/>
              </a:ext>
            </a:extLst>
          </p:cNvPr>
          <p:cNvGrpSpPr/>
          <p:nvPr/>
        </p:nvGrpSpPr>
        <p:grpSpPr>
          <a:xfrm>
            <a:off x="6720012" y="1266197"/>
            <a:ext cx="4285740" cy="4285738"/>
            <a:chOff x="6683139" y="1179898"/>
            <a:chExt cx="3988782" cy="3988780"/>
          </a:xfrm>
        </p:grpSpPr>
        <p:sp>
          <p:nvSpPr>
            <p:cNvPr id="7" name="Oval 6" descr="Microsoft cloud wheel with six pillars that underpin it; Infrastructure, Digital and app innovation, Data &amp; AI, Modern work, business applications and security&#10;">
              <a:extLst>
                <a:ext uri="{FF2B5EF4-FFF2-40B4-BE49-F238E27FC236}">
                  <a16:creationId xmlns:a16="http://schemas.microsoft.com/office/drawing/2014/main" id="{66B5D498-FB57-665B-BD89-3CA0931021C7}"/>
                </a:ext>
              </a:extLst>
            </p:cNvPr>
            <p:cNvSpPr>
              <a:spLocks noChangeAspect="1"/>
            </p:cNvSpPr>
            <p:nvPr/>
          </p:nvSpPr>
          <p:spPr bwMode="auto">
            <a:xfrm>
              <a:off x="7144260" y="1641019"/>
              <a:ext cx="3066540" cy="3066538"/>
            </a:xfrm>
            <a:prstGeom prst="ellipse">
              <a:avLst/>
            </a:prstGeom>
            <a:noFill/>
            <a:ln w="19050" cap="flat" cmpd="sng" algn="ctr">
              <a:gradFill>
                <a:gsLst>
                  <a:gs pos="0">
                    <a:srgbClr val="CD9AD0"/>
                  </a:gs>
                  <a:gs pos="100000">
                    <a:srgbClr val="8EC8E8"/>
                  </a:gs>
                </a:gsLst>
                <a:lin ang="5400000" scaled="1"/>
              </a:gradFill>
              <a:prstDash val="solid"/>
              <a:headEnd type="none" w="med" len="med"/>
              <a:tailEnd type="none" w="med" len="med"/>
            </a:ln>
            <a:effectLst>
              <a:outerShdw blurRad="63500" dist="63500" dir="2700000" algn="tl" rotWithShape="0">
                <a:srgbClr val="737373">
                  <a:alpha val="20000"/>
                </a:srgb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Segoe UI"/>
                <a:ea typeface="+mn-ea"/>
                <a:cs typeface="Segoe UI" pitchFamily="34" charset="0"/>
              </a:endParaRPr>
            </a:p>
          </p:txBody>
        </p:sp>
        <p:sp>
          <p:nvSpPr>
            <p:cNvPr id="5" name="Oval 4" descr="Microsoft cloud wheel with six pillars that underpin it; Infrastructure, Digital and app innovation, Data &amp; AI, Modern work, business applications and security&#10;">
              <a:extLst>
                <a:ext uri="{FF2B5EF4-FFF2-40B4-BE49-F238E27FC236}">
                  <a16:creationId xmlns:a16="http://schemas.microsoft.com/office/drawing/2014/main" id="{E2FD119D-90EC-6BDD-4318-F1463D796F3D}"/>
                </a:ext>
              </a:extLst>
            </p:cNvPr>
            <p:cNvSpPr>
              <a:spLocks noChangeAspect="1"/>
            </p:cNvSpPr>
            <p:nvPr/>
          </p:nvSpPr>
          <p:spPr bwMode="auto">
            <a:xfrm>
              <a:off x="6683139" y="1179898"/>
              <a:ext cx="3988782" cy="3988780"/>
            </a:xfrm>
            <a:prstGeom prst="ellipse">
              <a:avLst/>
            </a:prstGeom>
            <a:noFill/>
            <a:ln w="19050" cap="flat" cmpd="sng" algn="ctr">
              <a:gradFill>
                <a:gsLst>
                  <a:gs pos="0">
                    <a:srgbClr val="CD9AD0"/>
                  </a:gs>
                  <a:gs pos="100000">
                    <a:schemeClr val="accent3">
                      <a:lumMod val="75000"/>
                    </a:schemeClr>
                  </a:gs>
                </a:gsLst>
                <a:lin ang="5400000" scaled="1"/>
              </a:gradFill>
              <a:prstDash val="solid"/>
              <a:headEnd type="none" w="med" len="med"/>
              <a:tailEnd type="none" w="med" len="med"/>
            </a:ln>
            <a:effectLst>
              <a:outerShdw blurRad="63500" dist="63500" dir="2700000" algn="tl" rotWithShape="0">
                <a:srgbClr val="737373">
                  <a:alpha val="20000"/>
                </a:srgb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Segoe UI"/>
                <a:ea typeface="+mn-ea"/>
                <a:cs typeface="Segoe UI" pitchFamily="34" charset="0"/>
              </a:endParaRPr>
            </a:p>
          </p:txBody>
        </p:sp>
        <p:sp>
          <p:nvSpPr>
            <p:cNvPr id="4" name="Oval 3" descr="Microsoft cloud wheel with six pillars that underpin it; Infrastructure, Digital and app innovation, Data &amp; AI, Modern work, business applications and security&#10;">
              <a:extLst>
                <a:ext uri="{FF2B5EF4-FFF2-40B4-BE49-F238E27FC236}">
                  <a16:creationId xmlns:a16="http://schemas.microsoft.com/office/drawing/2014/main" id="{8D73B0F3-908A-D681-AFB4-3FF6054FA746}"/>
                </a:ext>
              </a:extLst>
            </p:cNvPr>
            <p:cNvSpPr>
              <a:spLocks noChangeAspect="1"/>
            </p:cNvSpPr>
            <p:nvPr/>
          </p:nvSpPr>
          <p:spPr bwMode="auto">
            <a:xfrm>
              <a:off x="6915658" y="1412418"/>
              <a:ext cx="3523742" cy="3523740"/>
            </a:xfrm>
            <a:prstGeom prst="ellipse">
              <a:avLst/>
            </a:prstGeom>
            <a:noFill/>
            <a:ln w="19050" cap="flat" cmpd="sng" algn="ctr">
              <a:gradFill>
                <a:gsLst>
                  <a:gs pos="0">
                    <a:schemeClr val="accent1"/>
                  </a:gs>
                  <a:gs pos="100000">
                    <a:schemeClr val="accent1">
                      <a:lumMod val="75000"/>
                    </a:schemeClr>
                  </a:gs>
                </a:gsLst>
                <a:lin ang="5400000" scaled="1"/>
              </a:gradFill>
              <a:prstDash val="solid"/>
              <a:headEnd type="none" w="med" len="med"/>
              <a:tailEnd type="none" w="med" len="med"/>
            </a:ln>
            <a:effectLst>
              <a:outerShdw blurRad="63500" dist="63500" dir="2700000" algn="tl" rotWithShape="0">
                <a:srgbClr val="737373">
                  <a:alpha val="20000"/>
                </a:srgb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sp>
        <p:nvSpPr>
          <p:cNvPr id="44" name="Title 43">
            <a:extLst>
              <a:ext uri="{FF2B5EF4-FFF2-40B4-BE49-F238E27FC236}">
                <a16:creationId xmlns:a16="http://schemas.microsoft.com/office/drawing/2014/main" id="{6BF61F35-6F55-2CA5-8CF8-4DB4A8744C2C}"/>
              </a:ext>
            </a:extLst>
          </p:cNvPr>
          <p:cNvSpPr txBox="1">
            <a:spLocks noGrp="1"/>
          </p:cNvSpPr>
          <p:nvPr>
            <p:ph type="title" idx="4294967295"/>
          </p:nvPr>
        </p:nvSpPr>
        <p:spPr>
          <a:xfrm>
            <a:off x="1165000" y="2598004"/>
            <a:ext cx="4219434" cy="166199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defPPr>
              <a:defRPr lang="en-US"/>
            </a:defPPr>
            <a:lvl1pPr>
              <a:defRPr sz="2400" spc="-50">
                <a:ln w="3175">
                  <a:noFill/>
                </a:ln>
                <a:gradFill>
                  <a:gsLst>
                    <a:gs pos="0">
                      <a:srgbClr val="FFFFFF"/>
                    </a:gs>
                    <a:gs pos="100000">
                      <a:srgbClr val="FFFFFF"/>
                    </a:gs>
                  </a:gsLst>
                  <a:lin ang="5400000" scaled="1"/>
                </a:gradFill>
                <a:latin typeface="+mj-lt"/>
                <a:ea typeface="+mj-lt"/>
                <a:cs typeface="Segoe UI Semibold"/>
              </a:defRPr>
            </a:lvl1pPr>
          </a:lstStyle>
          <a:p>
            <a:pPr marL="0" marR="0" lvl="0" indent="0" algn="l" defTabSz="914367" rtl="0" eaLnBrk="1" fontAlgn="base" latinLnBrk="0" hangingPunct="1">
              <a:lnSpc>
                <a:spcPct val="90000"/>
              </a:lnSpc>
              <a:spcBef>
                <a:spcPts val="0"/>
              </a:spcBef>
              <a:spcAft>
                <a:spcPts val="0"/>
              </a:spcAft>
              <a:buClrTx/>
              <a:buSzTx/>
              <a:buFontTx/>
              <a:buNone/>
              <a:tabLst/>
              <a:defRPr/>
            </a:pPr>
            <a:r>
              <a:rPr kumimoji="0" lang="en-US" sz="4000" b="0" i="0" u="none" strike="noStrike" kern="1200" cap="none" spc="-50" normalizeH="0" baseline="0" noProof="0">
                <a:ln w="3175">
                  <a:noFill/>
                </a:ln>
                <a:gradFill>
                  <a:gsLst>
                    <a:gs pos="0">
                      <a:srgbClr val="FFFFFF"/>
                    </a:gs>
                    <a:gs pos="100000">
                      <a:srgbClr val="FFFFFF"/>
                    </a:gs>
                  </a:gsLst>
                  <a:lin ang="5400000" scaled="1"/>
                </a:gradFill>
                <a:effectLst/>
                <a:uLnTx/>
                <a:uFillTx/>
                <a:latin typeface="Segoe UI Semibold"/>
                <a:ea typeface="+mj-lt"/>
                <a:cs typeface="Segoe UI Semibold"/>
              </a:rPr>
              <a:t>In the age of AI, every app should be </a:t>
            </a:r>
            <a:r>
              <a:rPr kumimoji="0" lang="en-US" sz="4000" b="0" i="0" u="none" strike="noStrike" kern="1200" cap="none" spc="-100" normalizeH="0" baseline="0" noProof="0">
                <a:ln w="3175">
                  <a:noFill/>
                </a:ln>
                <a:gradFill>
                  <a:gsLst>
                    <a:gs pos="100000">
                      <a:srgbClr val="CD9AD0"/>
                    </a:gs>
                    <a:gs pos="0">
                      <a:srgbClr val="8EC8E8"/>
                    </a:gs>
                  </a:gsLst>
                  <a:lin ang="18600000" scaled="0"/>
                </a:gradFill>
                <a:effectLst/>
                <a:uLnTx/>
                <a:uFillTx/>
                <a:latin typeface="Segoe UI Semibold"/>
                <a:ea typeface="+mj-lt"/>
                <a:cs typeface="Segoe UI Semibold"/>
              </a:rPr>
              <a:t>intelligent</a:t>
            </a:r>
          </a:p>
        </p:txBody>
      </p:sp>
      <p:sp>
        <p:nvSpPr>
          <p:cNvPr id="10" name="TextBox 9">
            <a:extLst>
              <a:ext uri="{FF2B5EF4-FFF2-40B4-BE49-F238E27FC236}">
                <a16:creationId xmlns:a16="http://schemas.microsoft.com/office/drawing/2014/main" id="{7D969B3F-1120-EC64-9FBE-14CAF82978F4}"/>
              </a:ext>
              <a:ext uri="{C183D7F6-B498-43B3-948B-1728B52AA6E4}">
                <adec:decorative xmlns:adec="http://schemas.microsoft.com/office/drawing/2017/decorative" val="1"/>
              </a:ext>
            </a:extLst>
          </p:cNvPr>
          <p:cNvSpPr txBox="1"/>
          <p:nvPr/>
        </p:nvSpPr>
        <p:spPr>
          <a:xfrm>
            <a:off x="6346906" y="2092250"/>
            <a:ext cx="1673514" cy="713776"/>
          </a:xfrm>
          <a:prstGeom prst="rect">
            <a:avLst/>
          </a:prstGeom>
          <a:solidFill>
            <a:schemeClr val="bg1"/>
          </a:solidFill>
          <a:effectLst>
            <a:softEdge rad="122555"/>
          </a:effectLst>
        </p:spPr>
        <p:txBody>
          <a:bodyPr wrap="square" lIns="0" tIns="0" rIns="0" bIns="0" rtlCol="0" anchor="ctr" anchorCtr="0">
            <a:spAutoFit/>
          </a:bodyPr>
          <a:lstStyle/>
          <a:p>
            <a:pPr marL="0" marR="0" lvl="0" indent="0" algn="ctr" defTabSz="914367" rtl="0" eaLnBrk="1" fontAlgn="base" latinLnBrk="0" hangingPunct="1">
              <a:lnSpc>
                <a:spcPct val="90000"/>
              </a:lnSpc>
              <a:spcBef>
                <a:spcPts val="0"/>
              </a:spcBef>
              <a:spcAft>
                <a:spcPts val="0"/>
              </a:spcAft>
              <a:buClrTx/>
              <a:buSzTx/>
              <a:buFontTx/>
              <a:buNone/>
              <a:tabLst/>
              <a:defRPr/>
            </a:pPr>
            <a:r>
              <a:rPr kumimoji="0" lang="en-US" sz="3200" b="0" i="0" u="none" strike="noStrike" kern="1200" cap="none" spc="-100" normalizeH="0" baseline="0" noProof="0">
                <a:ln>
                  <a:noFill/>
                </a:ln>
                <a:gradFill>
                  <a:gsLst>
                    <a:gs pos="100000">
                      <a:srgbClr val="CD9AD0"/>
                    </a:gs>
                    <a:gs pos="0">
                      <a:srgbClr val="8EC8E8"/>
                    </a:gs>
                  </a:gsLst>
                  <a:lin ang="18600000" scaled="0"/>
                </a:gradFill>
                <a:effectLst/>
                <a:uLnTx/>
                <a:uFillTx/>
                <a:latin typeface="Segoe UI Semibold"/>
                <a:ea typeface="+mn-ea"/>
                <a:cs typeface="+mn-cs"/>
              </a:rPr>
              <a:t>Apps</a:t>
            </a:r>
          </a:p>
        </p:txBody>
      </p:sp>
      <p:sp>
        <p:nvSpPr>
          <p:cNvPr id="6" name="TextBox 5">
            <a:extLst>
              <a:ext uri="{FF2B5EF4-FFF2-40B4-BE49-F238E27FC236}">
                <a16:creationId xmlns:a16="http://schemas.microsoft.com/office/drawing/2014/main" id="{8B526670-669B-093E-5E1C-CE10533E72CC}"/>
              </a:ext>
              <a:ext uri="{C183D7F6-B498-43B3-948B-1728B52AA6E4}">
                <adec:decorative xmlns:adec="http://schemas.microsoft.com/office/drawing/2017/decorative" val="1"/>
              </a:ext>
            </a:extLst>
          </p:cNvPr>
          <p:cNvSpPr txBox="1"/>
          <p:nvPr/>
        </p:nvSpPr>
        <p:spPr>
          <a:xfrm>
            <a:off x="9879934" y="2124695"/>
            <a:ext cx="1254100" cy="648887"/>
          </a:xfrm>
          <a:prstGeom prst="rect">
            <a:avLst/>
          </a:prstGeom>
          <a:solidFill>
            <a:schemeClr val="bg1"/>
          </a:solidFill>
          <a:effectLst>
            <a:softEdge rad="122555"/>
          </a:effectLst>
        </p:spPr>
        <p:txBody>
          <a:bodyPr wrap="square" lIns="0" tIns="0" rIns="0" bIns="0" rtlCol="0" anchor="ctr" anchorCtr="0">
            <a:spAutoFit/>
          </a:bodyPr>
          <a:lstStyle>
            <a:defPPr>
              <a:defRPr lang="en-US"/>
            </a:defPPr>
            <a:lvl1pPr marR="0" lvl="0" indent="0" algn="ctr" defTabSz="914367" fontAlgn="base">
              <a:lnSpc>
                <a:spcPct val="90000"/>
              </a:lnSpc>
              <a:spcBef>
                <a:spcPts val="0"/>
              </a:spcBef>
              <a:spcAft>
                <a:spcPts val="0"/>
              </a:spcAft>
              <a:buClrTx/>
              <a:buSzTx/>
              <a:buFontTx/>
              <a:buNone/>
              <a:tabLst/>
              <a:defRPr kumimoji="0" sz="3200" b="0" i="0" u="none" strike="noStrike" cap="none" spc="-100" normalizeH="0" baseline="0">
                <a:ln>
                  <a:noFill/>
                </a:ln>
                <a:gradFill>
                  <a:gsLst>
                    <a:gs pos="100000">
                      <a:srgbClr val="CD9AD0"/>
                    </a:gs>
                    <a:gs pos="0">
                      <a:srgbClr val="8EC8E8"/>
                    </a:gs>
                  </a:gsLst>
                  <a:lin ang="18600000" scaled="0"/>
                </a:gradFill>
                <a:effectLst/>
                <a:uLnTx/>
                <a:uFillTx/>
                <a:latin typeface="Segoe UI Semibold"/>
              </a:defRPr>
            </a:lvl1pPr>
          </a:lstStyle>
          <a:p>
            <a:pPr marL="0" marR="0" lvl="0" indent="0" algn="ctr" defTabSz="914367" rtl="0" eaLnBrk="1" fontAlgn="base" latinLnBrk="0" hangingPunct="1">
              <a:lnSpc>
                <a:spcPct val="90000"/>
              </a:lnSpc>
              <a:spcBef>
                <a:spcPts val="0"/>
              </a:spcBef>
              <a:spcAft>
                <a:spcPts val="0"/>
              </a:spcAft>
              <a:buClrTx/>
              <a:buSzTx/>
              <a:buFontTx/>
              <a:buNone/>
              <a:tabLst/>
              <a:defRPr/>
            </a:pPr>
            <a:r>
              <a:rPr kumimoji="0" lang="en-US" sz="3200" b="0" i="0" u="none" strike="noStrike" kern="1200" cap="none" spc="-100" normalizeH="0" baseline="0" noProof="0">
                <a:ln>
                  <a:noFill/>
                </a:ln>
                <a:gradFill>
                  <a:gsLst>
                    <a:gs pos="100000">
                      <a:srgbClr val="CD9AD0"/>
                    </a:gs>
                    <a:gs pos="0">
                      <a:srgbClr val="8EC8E8"/>
                    </a:gs>
                  </a:gsLst>
                  <a:lin ang="18600000" scaled="0"/>
                </a:gradFill>
                <a:effectLst/>
                <a:uLnTx/>
                <a:uFillTx/>
                <a:latin typeface="Segoe UI Semibold"/>
                <a:ea typeface="+mn-ea"/>
                <a:cs typeface="+mn-cs"/>
              </a:rPr>
              <a:t>Data</a:t>
            </a:r>
          </a:p>
        </p:txBody>
      </p:sp>
      <p:sp>
        <p:nvSpPr>
          <p:cNvPr id="28" name="TextBox 27">
            <a:extLst>
              <a:ext uri="{FF2B5EF4-FFF2-40B4-BE49-F238E27FC236}">
                <a16:creationId xmlns:a16="http://schemas.microsoft.com/office/drawing/2014/main" id="{4D0F60B9-029A-F957-7055-196D1F9CF389}"/>
              </a:ext>
              <a:ext uri="{C183D7F6-B498-43B3-948B-1728B52AA6E4}">
                <adec:decorative xmlns:adec="http://schemas.microsoft.com/office/drawing/2017/decorative" val="1"/>
              </a:ext>
            </a:extLst>
          </p:cNvPr>
          <p:cNvSpPr txBox="1"/>
          <p:nvPr/>
        </p:nvSpPr>
        <p:spPr>
          <a:xfrm>
            <a:off x="7748080" y="4834406"/>
            <a:ext cx="2229602" cy="863669"/>
          </a:xfrm>
          <a:prstGeom prst="rect">
            <a:avLst/>
          </a:prstGeom>
          <a:solidFill>
            <a:schemeClr val="bg1"/>
          </a:solidFill>
          <a:effectLst>
            <a:softEdge rad="122555"/>
          </a:effectLst>
        </p:spPr>
        <p:txBody>
          <a:bodyPr wrap="square" lIns="0" tIns="0" rIns="0" bIns="0" rtlCol="0" anchor="ctr" anchorCtr="0">
            <a:spAutoFit/>
          </a:bodyPr>
          <a:lstStyle>
            <a:defPPr>
              <a:defRPr lang="en-US"/>
            </a:defPPr>
            <a:lvl1pPr marR="0" lvl="0" indent="0" algn="ctr" defTabSz="914367" fontAlgn="base">
              <a:lnSpc>
                <a:spcPct val="90000"/>
              </a:lnSpc>
              <a:spcBef>
                <a:spcPts val="0"/>
              </a:spcBef>
              <a:spcAft>
                <a:spcPts val="0"/>
              </a:spcAft>
              <a:buClrTx/>
              <a:buSzTx/>
              <a:buFontTx/>
              <a:buNone/>
              <a:tabLst/>
              <a:defRPr kumimoji="0" sz="3200" b="0" i="0" u="none" strike="noStrike" cap="none" spc="-100" normalizeH="0" baseline="0">
                <a:ln>
                  <a:noFill/>
                </a:ln>
                <a:gradFill>
                  <a:gsLst>
                    <a:gs pos="100000">
                      <a:srgbClr val="CD9AD0"/>
                    </a:gs>
                    <a:gs pos="0">
                      <a:srgbClr val="8EC8E8"/>
                    </a:gs>
                  </a:gsLst>
                  <a:lin ang="18600000" scaled="0"/>
                </a:gradFill>
                <a:effectLst/>
                <a:uLnTx/>
                <a:uFillTx/>
                <a:latin typeface="Segoe UI Semibold"/>
              </a:defRPr>
            </a:lvl1pPr>
          </a:lstStyle>
          <a:p>
            <a:pPr marL="0" marR="0" lvl="0" indent="0" algn="ctr" defTabSz="914367" rtl="0" eaLnBrk="1" fontAlgn="base" latinLnBrk="0" hangingPunct="1">
              <a:lnSpc>
                <a:spcPct val="90000"/>
              </a:lnSpc>
              <a:spcBef>
                <a:spcPts val="0"/>
              </a:spcBef>
              <a:spcAft>
                <a:spcPts val="0"/>
              </a:spcAft>
              <a:buClrTx/>
              <a:buSzTx/>
              <a:buFontTx/>
              <a:buNone/>
              <a:tabLst/>
              <a:defRPr/>
            </a:pPr>
            <a:r>
              <a:rPr kumimoji="0" lang="en-US" sz="3200" b="0" i="0" u="none" strike="noStrike" kern="1200" cap="none" spc="-100" normalizeH="0" baseline="0" noProof="0">
                <a:ln>
                  <a:noFill/>
                </a:ln>
                <a:gradFill>
                  <a:gsLst>
                    <a:gs pos="100000">
                      <a:srgbClr val="CD9AD0"/>
                    </a:gs>
                    <a:gs pos="0">
                      <a:srgbClr val="8EC8E8"/>
                    </a:gs>
                  </a:gsLst>
                  <a:lin ang="18600000" scaled="0"/>
                </a:gradFill>
                <a:effectLst/>
                <a:uLnTx/>
                <a:uFillTx/>
                <a:latin typeface="Segoe UI Semibold"/>
                <a:ea typeface="+mn-ea"/>
                <a:cs typeface="+mn-cs"/>
              </a:rPr>
              <a:t>AI Models</a:t>
            </a:r>
          </a:p>
        </p:txBody>
      </p:sp>
      <p:grpSp>
        <p:nvGrpSpPr>
          <p:cNvPr id="12" name="Group 11">
            <a:extLst>
              <a:ext uri="{FF2B5EF4-FFF2-40B4-BE49-F238E27FC236}">
                <a16:creationId xmlns:a16="http://schemas.microsoft.com/office/drawing/2014/main" id="{0E7840F8-9D7D-ABB3-247F-D1BD59342C30}"/>
              </a:ext>
              <a:ext uri="{C183D7F6-B498-43B3-948B-1728B52AA6E4}">
                <adec:decorative xmlns:adec="http://schemas.microsoft.com/office/drawing/2017/decorative" val="1"/>
              </a:ext>
            </a:extLst>
          </p:cNvPr>
          <p:cNvGrpSpPr/>
          <p:nvPr/>
        </p:nvGrpSpPr>
        <p:grpSpPr>
          <a:xfrm rot="801211">
            <a:off x="9192222" y="1165268"/>
            <a:ext cx="323181" cy="323179"/>
            <a:chOff x="6059838" y="3393640"/>
            <a:chExt cx="354670" cy="354668"/>
          </a:xfrm>
        </p:grpSpPr>
        <p:sp>
          <p:nvSpPr>
            <p:cNvPr id="9" name="Oval 8">
              <a:extLst>
                <a:ext uri="{FF2B5EF4-FFF2-40B4-BE49-F238E27FC236}">
                  <a16:creationId xmlns:a16="http://schemas.microsoft.com/office/drawing/2014/main" id="{92C60BCE-A89C-E616-8993-6149DD3F9D94}"/>
                </a:ext>
              </a:extLst>
            </p:cNvPr>
            <p:cNvSpPr/>
            <p:nvPr/>
          </p:nvSpPr>
          <p:spPr bwMode="auto">
            <a:xfrm>
              <a:off x="6059838" y="3393640"/>
              <a:ext cx="354670" cy="354668"/>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Segoe UI" pitchFamily="34" charset="0"/>
                <a:cs typeface="Segoe UI" pitchFamily="34" charset="0"/>
              </a:endParaRPr>
            </a:p>
          </p:txBody>
        </p:sp>
        <p:sp>
          <p:nvSpPr>
            <p:cNvPr id="11" name="Graphic 7">
              <a:extLst>
                <a:ext uri="{FF2B5EF4-FFF2-40B4-BE49-F238E27FC236}">
                  <a16:creationId xmlns:a16="http://schemas.microsoft.com/office/drawing/2014/main" id="{D3F9F169-5502-3702-C34A-C0887E2F47A2}"/>
                </a:ext>
              </a:extLst>
            </p:cNvPr>
            <p:cNvSpPr/>
            <p:nvPr/>
          </p:nvSpPr>
          <p:spPr>
            <a:xfrm>
              <a:off x="6132884" y="3480329"/>
              <a:ext cx="199052" cy="189088"/>
            </a:xfrm>
            <a:custGeom>
              <a:avLst/>
              <a:gdLst>
                <a:gd name="connsiteX0" fmla="*/ 199023 w 398045"/>
                <a:gd name="connsiteY0" fmla="*/ 0 h 398045"/>
                <a:gd name="connsiteX1" fmla="*/ 398045 w 398045"/>
                <a:gd name="connsiteY1" fmla="*/ 199023 h 398045"/>
                <a:gd name="connsiteX2" fmla="*/ 199023 w 398045"/>
                <a:gd name="connsiteY2" fmla="*/ 398045 h 398045"/>
                <a:gd name="connsiteX3" fmla="*/ 0 w 398045"/>
                <a:gd name="connsiteY3" fmla="*/ 199023 h 398045"/>
                <a:gd name="connsiteX4" fmla="*/ 199023 w 398045"/>
                <a:gd name="connsiteY4" fmla="*/ 0 h 398045"/>
                <a:gd name="connsiteX5" fmla="*/ 199023 w 398045"/>
                <a:gd name="connsiteY5" fmla="*/ 29853 h 398045"/>
                <a:gd name="connsiteX6" fmla="*/ 29853 w 398045"/>
                <a:gd name="connsiteY6" fmla="*/ 199023 h 398045"/>
                <a:gd name="connsiteX7" fmla="*/ 199023 w 398045"/>
                <a:gd name="connsiteY7" fmla="*/ 368192 h 398045"/>
                <a:gd name="connsiteX8" fmla="*/ 368192 w 398045"/>
                <a:gd name="connsiteY8" fmla="*/ 199023 h 398045"/>
                <a:gd name="connsiteX9" fmla="*/ 199023 w 398045"/>
                <a:gd name="connsiteY9" fmla="*/ 29853 h 398045"/>
                <a:gd name="connsiteX10" fmla="*/ 191997 w 398045"/>
                <a:gd name="connsiteY10" fmla="*/ 110519 h 398045"/>
                <a:gd name="connsiteX11" fmla="*/ 193442 w 398045"/>
                <a:gd name="connsiteY11" fmla="*/ 108845 h 398045"/>
                <a:gd name="connsiteX12" fmla="*/ 212879 w 398045"/>
                <a:gd name="connsiteY12" fmla="*/ 107400 h 398045"/>
                <a:gd name="connsiteX13" fmla="*/ 214553 w 398045"/>
                <a:gd name="connsiteY13" fmla="*/ 108845 h 398045"/>
                <a:gd name="connsiteX14" fmla="*/ 294178 w 398045"/>
                <a:gd name="connsiteY14" fmla="*/ 188470 h 398045"/>
                <a:gd name="connsiteX15" fmla="*/ 295622 w 398045"/>
                <a:gd name="connsiteY15" fmla="*/ 207907 h 398045"/>
                <a:gd name="connsiteX16" fmla="*/ 294176 w 398045"/>
                <a:gd name="connsiteY16" fmla="*/ 209583 h 398045"/>
                <a:gd name="connsiteX17" fmla="*/ 214537 w 398045"/>
                <a:gd name="connsiteY17" fmla="*/ 289192 h 398045"/>
                <a:gd name="connsiteX18" fmla="*/ 193426 w 398045"/>
                <a:gd name="connsiteY18" fmla="*/ 289186 h 398045"/>
                <a:gd name="connsiteX19" fmla="*/ 191985 w 398045"/>
                <a:gd name="connsiteY19" fmla="*/ 269751 h 398045"/>
                <a:gd name="connsiteX20" fmla="*/ 193430 w 398045"/>
                <a:gd name="connsiteY20" fmla="*/ 268077 h 398045"/>
                <a:gd name="connsiteX21" fmla="*/ 247604 w 398045"/>
                <a:gd name="connsiteY21" fmla="*/ 213929 h 398045"/>
                <a:gd name="connsiteX22" fmla="*/ 114424 w 398045"/>
                <a:gd name="connsiteY22" fmla="*/ 213935 h 398045"/>
                <a:gd name="connsiteX23" fmla="*/ 99633 w 398045"/>
                <a:gd name="connsiteY23" fmla="*/ 201035 h 398045"/>
                <a:gd name="connsiteX24" fmla="*/ 99497 w 398045"/>
                <a:gd name="connsiteY24" fmla="*/ 199009 h 398045"/>
                <a:gd name="connsiteX25" fmla="*/ 112398 w 398045"/>
                <a:gd name="connsiteY25" fmla="*/ 184217 h 398045"/>
                <a:gd name="connsiteX26" fmla="*/ 114424 w 398045"/>
                <a:gd name="connsiteY26" fmla="*/ 184082 h 398045"/>
                <a:gd name="connsiteX27" fmla="*/ 247564 w 398045"/>
                <a:gd name="connsiteY27" fmla="*/ 184076 h 398045"/>
                <a:gd name="connsiteX28" fmla="*/ 193442 w 398045"/>
                <a:gd name="connsiteY28" fmla="*/ 129954 h 398045"/>
                <a:gd name="connsiteX29" fmla="*/ 191997 w 398045"/>
                <a:gd name="connsiteY29" fmla="*/ 110519 h 398045"/>
                <a:gd name="connsiteX30" fmla="*/ 193442 w 398045"/>
                <a:gd name="connsiteY30" fmla="*/ 108845 h 398045"/>
                <a:gd name="connsiteX31" fmla="*/ 191997 w 398045"/>
                <a:gd name="connsiteY31" fmla="*/ 110519 h 398045"/>
                <a:gd name="connsiteX0" fmla="*/ 199023 w 398045"/>
                <a:gd name="connsiteY0" fmla="*/ 0 h 398045"/>
                <a:gd name="connsiteX1" fmla="*/ 398045 w 398045"/>
                <a:gd name="connsiteY1" fmla="*/ 199023 h 398045"/>
                <a:gd name="connsiteX2" fmla="*/ 199023 w 398045"/>
                <a:gd name="connsiteY2" fmla="*/ 398045 h 398045"/>
                <a:gd name="connsiteX3" fmla="*/ 0 w 398045"/>
                <a:gd name="connsiteY3" fmla="*/ 199023 h 398045"/>
                <a:gd name="connsiteX4" fmla="*/ 199023 w 398045"/>
                <a:gd name="connsiteY4" fmla="*/ 0 h 398045"/>
                <a:gd name="connsiteX5" fmla="*/ 368192 w 398045"/>
                <a:gd name="connsiteY5" fmla="*/ 199023 h 398045"/>
                <a:gd name="connsiteX6" fmla="*/ 29853 w 398045"/>
                <a:gd name="connsiteY6" fmla="*/ 199023 h 398045"/>
                <a:gd name="connsiteX7" fmla="*/ 199023 w 398045"/>
                <a:gd name="connsiteY7" fmla="*/ 368192 h 398045"/>
                <a:gd name="connsiteX8" fmla="*/ 368192 w 398045"/>
                <a:gd name="connsiteY8" fmla="*/ 199023 h 398045"/>
                <a:gd name="connsiteX9" fmla="*/ 191997 w 398045"/>
                <a:gd name="connsiteY9" fmla="*/ 110519 h 398045"/>
                <a:gd name="connsiteX10" fmla="*/ 193442 w 398045"/>
                <a:gd name="connsiteY10" fmla="*/ 108845 h 398045"/>
                <a:gd name="connsiteX11" fmla="*/ 212879 w 398045"/>
                <a:gd name="connsiteY11" fmla="*/ 107400 h 398045"/>
                <a:gd name="connsiteX12" fmla="*/ 214553 w 398045"/>
                <a:gd name="connsiteY12" fmla="*/ 108845 h 398045"/>
                <a:gd name="connsiteX13" fmla="*/ 294178 w 398045"/>
                <a:gd name="connsiteY13" fmla="*/ 188470 h 398045"/>
                <a:gd name="connsiteX14" fmla="*/ 295622 w 398045"/>
                <a:gd name="connsiteY14" fmla="*/ 207907 h 398045"/>
                <a:gd name="connsiteX15" fmla="*/ 294176 w 398045"/>
                <a:gd name="connsiteY15" fmla="*/ 209583 h 398045"/>
                <a:gd name="connsiteX16" fmla="*/ 214537 w 398045"/>
                <a:gd name="connsiteY16" fmla="*/ 289192 h 398045"/>
                <a:gd name="connsiteX17" fmla="*/ 193426 w 398045"/>
                <a:gd name="connsiteY17" fmla="*/ 289186 h 398045"/>
                <a:gd name="connsiteX18" fmla="*/ 191985 w 398045"/>
                <a:gd name="connsiteY18" fmla="*/ 269751 h 398045"/>
                <a:gd name="connsiteX19" fmla="*/ 193430 w 398045"/>
                <a:gd name="connsiteY19" fmla="*/ 268077 h 398045"/>
                <a:gd name="connsiteX20" fmla="*/ 247604 w 398045"/>
                <a:gd name="connsiteY20" fmla="*/ 213929 h 398045"/>
                <a:gd name="connsiteX21" fmla="*/ 114424 w 398045"/>
                <a:gd name="connsiteY21" fmla="*/ 213935 h 398045"/>
                <a:gd name="connsiteX22" fmla="*/ 99633 w 398045"/>
                <a:gd name="connsiteY22" fmla="*/ 201035 h 398045"/>
                <a:gd name="connsiteX23" fmla="*/ 99497 w 398045"/>
                <a:gd name="connsiteY23" fmla="*/ 199009 h 398045"/>
                <a:gd name="connsiteX24" fmla="*/ 112398 w 398045"/>
                <a:gd name="connsiteY24" fmla="*/ 184217 h 398045"/>
                <a:gd name="connsiteX25" fmla="*/ 114424 w 398045"/>
                <a:gd name="connsiteY25" fmla="*/ 184082 h 398045"/>
                <a:gd name="connsiteX26" fmla="*/ 247564 w 398045"/>
                <a:gd name="connsiteY26" fmla="*/ 184076 h 398045"/>
                <a:gd name="connsiteX27" fmla="*/ 193442 w 398045"/>
                <a:gd name="connsiteY27" fmla="*/ 129954 h 398045"/>
                <a:gd name="connsiteX28" fmla="*/ 191997 w 398045"/>
                <a:gd name="connsiteY28" fmla="*/ 110519 h 398045"/>
                <a:gd name="connsiteX29" fmla="*/ 193442 w 398045"/>
                <a:gd name="connsiteY29" fmla="*/ 108845 h 398045"/>
                <a:gd name="connsiteX30" fmla="*/ 191997 w 398045"/>
                <a:gd name="connsiteY30" fmla="*/ 110519 h 398045"/>
                <a:gd name="connsiteX0" fmla="*/ 5532 w 409109"/>
                <a:gd name="connsiteY0" fmla="*/ 94551 h 293573"/>
                <a:gd name="connsiteX1" fmla="*/ 403577 w 409109"/>
                <a:gd name="connsiteY1" fmla="*/ 94551 h 293573"/>
                <a:gd name="connsiteX2" fmla="*/ 204555 w 409109"/>
                <a:gd name="connsiteY2" fmla="*/ 293573 h 293573"/>
                <a:gd name="connsiteX3" fmla="*/ 5532 w 409109"/>
                <a:gd name="connsiteY3" fmla="*/ 94551 h 293573"/>
                <a:gd name="connsiteX4" fmla="*/ 373724 w 409109"/>
                <a:gd name="connsiteY4" fmla="*/ 94551 h 293573"/>
                <a:gd name="connsiteX5" fmla="*/ 35385 w 409109"/>
                <a:gd name="connsiteY5" fmla="*/ 94551 h 293573"/>
                <a:gd name="connsiteX6" fmla="*/ 204555 w 409109"/>
                <a:gd name="connsiteY6" fmla="*/ 263720 h 293573"/>
                <a:gd name="connsiteX7" fmla="*/ 373724 w 409109"/>
                <a:gd name="connsiteY7" fmla="*/ 94551 h 293573"/>
                <a:gd name="connsiteX8" fmla="*/ 197529 w 409109"/>
                <a:gd name="connsiteY8" fmla="*/ 6047 h 293573"/>
                <a:gd name="connsiteX9" fmla="*/ 198974 w 409109"/>
                <a:gd name="connsiteY9" fmla="*/ 4373 h 293573"/>
                <a:gd name="connsiteX10" fmla="*/ 218411 w 409109"/>
                <a:gd name="connsiteY10" fmla="*/ 2928 h 293573"/>
                <a:gd name="connsiteX11" fmla="*/ 220085 w 409109"/>
                <a:gd name="connsiteY11" fmla="*/ 4373 h 293573"/>
                <a:gd name="connsiteX12" fmla="*/ 299710 w 409109"/>
                <a:gd name="connsiteY12" fmla="*/ 83998 h 293573"/>
                <a:gd name="connsiteX13" fmla="*/ 301154 w 409109"/>
                <a:gd name="connsiteY13" fmla="*/ 103435 h 293573"/>
                <a:gd name="connsiteX14" fmla="*/ 299708 w 409109"/>
                <a:gd name="connsiteY14" fmla="*/ 105111 h 293573"/>
                <a:gd name="connsiteX15" fmla="*/ 220069 w 409109"/>
                <a:gd name="connsiteY15" fmla="*/ 184720 h 293573"/>
                <a:gd name="connsiteX16" fmla="*/ 198958 w 409109"/>
                <a:gd name="connsiteY16" fmla="*/ 184714 h 293573"/>
                <a:gd name="connsiteX17" fmla="*/ 197517 w 409109"/>
                <a:gd name="connsiteY17" fmla="*/ 165279 h 293573"/>
                <a:gd name="connsiteX18" fmla="*/ 198962 w 409109"/>
                <a:gd name="connsiteY18" fmla="*/ 163605 h 293573"/>
                <a:gd name="connsiteX19" fmla="*/ 253136 w 409109"/>
                <a:gd name="connsiteY19" fmla="*/ 109457 h 293573"/>
                <a:gd name="connsiteX20" fmla="*/ 119956 w 409109"/>
                <a:gd name="connsiteY20" fmla="*/ 109463 h 293573"/>
                <a:gd name="connsiteX21" fmla="*/ 105165 w 409109"/>
                <a:gd name="connsiteY21" fmla="*/ 96563 h 293573"/>
                <a:gd name="connsiteX22" fmla="*/ 105029 w 409109"/>
                <a:gd name="connsiteY22" fmla="*/ 94537 h 293573"/>
                <a:gd name="connsiteX23" fmla="*/ 117930 w 409109"/>
                <a:gd name="connsiteY23" fmla="*/ 79745 h 293573"/>
                <a:gd name="connsiteX24" fmla="*/ 119956 w 409109"/>
                <a:gd name="connsiteY24" fmla="*/ 79610 h 293573"/>
                <a:gd name="connsiteX25" fmla="*/ 253096 w 409109"/>
                <a:gd name="connsiteY25" fmla="*/ 79604 h 293573"/>
                <a:gd name="connsiteX26" fmla="*/ 198974 w 409109"/>
                <a:gd name="connsiteY26" fmla="*/ 25482 h 293573"/>
                <a:gd name="connsiteX27" fmla="*/ 197529 w 409109"/>
                <a:gd name="connsiteY27" fmla="*/ 6047 h 293573"/>
                <a:gd name="connsiteX28" fmla="*/ 198974 w 409109"/>
                <a:gd name="connsiteY28" fmla="*/ 4373 h 293573"/>
                <a:gd name="connsiteX29" fmla="*/ 197529 w 409109"/>
                <a:gd name="connsiteY29" fmla="*/ 6047 h 293573"/>
                <a:gd name="connsiteX0" fmla="*/ 173873 w 372895"/>
                <a:gd name="connsiteY0" fmla="*/ 293573 h 293573"/>
                <a:gd name="connsiteX1" fmla="*/ 372895 w 372895"/>
                <a:gd name="connsiteY1" fmla="*/ 94551 h 293573"/>
                <a:gd name="connsiteX2" fmla="*/ 173873 w 372895"/>
                <a:gd name="connsiteY2" fmla="*/ 293573 h 293573"/>
                <a:gd name="connsiteX3" fmla="*/ 343042 w 372895"/>
                <a:gd name="connsiteY3" fmla="*/ 94551 h 293573"/>
                <a:gd name="connsiteX4" fmla="*/ 4703 w 372895"/>
                <a:gd name="connsiteY4" fmla="*/ 94551 h 293573"/>
                <a:gd name="connsiteX5" fmla="*/ 173873 w 372895"/>
                <a:gd name="connsiteY5" fmla="*/ 263720 h 293573"/>
                <a:gd name="connsiteX6" fmla="*/ 343042 w 372895"/>
                <a:gd name="connsiteY6" fmla="*/ 94551 h 293573"/>
                <a:gd name="connsiteX7" fmla="*/ 166847 w 372895"/>
                <a:gd name="connsiteY7" fmla="*/ 6047 h 293573"/>
                <a:gd name="connsiteX8" fmla="*/ 168292 w 372895"/>
                <a:gd name="connsiteY8" fmla="*/ 4373 h 293573"/>
                <a:gd name="connsiteX9" fmla="*/ 187729 w 372895"/>
                <a:gd name="connsiteY9" fmla="*/ 2928 h 293573"/>
                <a:gd name="connsiteX10" fmla="*/ 189403 w 372895"/>
                <a:gd name="connsiteY10" fmla="*/ 4373 h 293573"/>
                <a:gd name="connsiteX11" fmla="*/ 269028 w 372895"/>
                <a:gd name="connsiteY11" fmla="*/ 83998 h 293573"/>
                <a:gd name="connsiteX12" fmla="*/ 270472 w 372895"/>
                <a:gd name="connsiteY12" fmla="*/ 103435 h 293573"/>
                <a:gd name="connsiteX13" fmla="*/ 269026 w 372895"/>
                <a:gd name="connsiteY13" fmla="*/ 105111 h 293573"/>
                <a:gd name="connsiteX14" fmla="*/ 189387 w 372895"/>
                <a:gd name="connsiteY14" fmla="*/ 184720 h 293573"/>
                <a:gd name="connsiteX15" fmla="*/ 168276 w 372895"/>
                <a:gd name="connsiteY15" fmla="*/ 184714 h 293573"/>
                <a:gd name="connsiteX16" fmla="*/ 166835 w 372895"/>
                <a:gd name="connsiteY16" fmla="*/ 165279 h 293573"/>
                <a:gd name="connsiteX17" fmla="*/ 168280 w 372895"/>
                <a:gd name="connsiteY17" fmla="*/ 163605 h 293573"/>
                <a:gd name="connsiteX18" fmla="*/ 222454 w 372895"/>
                <a:gd name="connsiteY18" fmla="*/ 109457 h 293573"/>
                <a:gd name="connsiteX19" fmla="*/ 89274 w 372895"/>
                <a:gd name="connsiteY19" fmla="*/ 109463 h 293573"/>
                <a:gd name="connsiteX20" fmla="*/ 74483 w 372895"/>
                <a:gd name="connsiteY20" fmla="*/ 96563 h 293573"/>
                <a:gd name="connsiteX21" fmla="*/ 74347 w 372895"/>
                <a:gd name="connsiteY21" fmla="*/ 94537 h 293573"/>
                <a:gd name="connsiteX22" fmla="*/ 87248 w 372895"/>
                <a:gd name="connsiteY22" fmla="*/ 79745 h 293573"/>
                <a:gd name="connsiteX23" fmla="*/ 89274 w 372895"/>
                <a:gd name="connsiteY23" fmla="*/ 79610 h 293573"/>
                <a:gd name="connsiteX24" fmla="*/ 222414 w 372895"/>
                <a:gd name="connsiteY24" fmla="*/ 79604 h 293573"/>
                <a:gd name="connsiteX25" fmla="*/ 168292 w 372895"/>
                <a:gd name="connsiteY25" fmla="*/ 25482 h 293573"/>
                <a:gd name="connsiteX26" fmla="*/ 166847 w 372895"/>
                <a:gd name="connsiteY26" fmla="*/ 6047 h 293573"/>
                <a:gd name="connsiteX27" fmla="*/ 168292 w 372895"/>
                <a:gd name="connsiteY27" fmla="*/ 4373 h 293573"/>
                <a:gd name="connsiteX28" fmla="*/ 166847 w 372895"/>
                <a:gd name="connsiteY28" fmla="*/ 6047 h 293573"/>
                <a:gd name="connsiteX0" fmla="*/ 99526 w 298548"/>
                <a:gd name="connsiteY0" fmla="*/ 293573 h 293573"/>
                <a:gd name="connsiteX1" fmla="*/ 298548 w 298548"/>
                <a:gd name="connsiteY1" fmla="*/ 94551 h 293573"/>
                <a:gd name="connsiteX2" fmla="*/ 99526 w 298548"/>
                <a:gd name="connsiteY2" fmla="*/ 293573 h 293573"/>
                <a:gd name="connsiteX3" fmla="*/ 268695 w 298548"/>
                <a:gd name="connsiteY3" fmla="*/ 94551 h 293573"/>
                <a:gd name="connsiteX4" fmla="*/ 99526 w 298548"/>
                <a:gd name="connsiteY4" fmla="*/ 263720 h 293573"/>
                <a:gd name="connsiteX5" fmla="*/ 268695 w 298548"/>
                <a:gd name="connsiteY5" fmla="*/ 94551 h 293573"/>
                <a:gd name="connsiteX6" fmla="*/ 92500 w 298548"/>
                <a:gd name="connsiteY6" fmla="*/ 6047 h 293573"/>
                <a:gd name="connsiteX7" fmla="*/ 93945 w 298548"/>
                <a:gd name="connsiteY7" fmla="*/ 4373 h 293573"/>
                <a:gd name="connsiteX8" fmla="*/ 113382 w 298548"/>
                <a:gd name="connsiteY8" fmla="*/ 2928 h 293573"/>
                <a:gd name="connsiteX9" fmla="*/ 115056 w 298548"/>
                <a:gd name="connsiteY9" fmla="*/ 4373 h 293573"/>
                <a:gd name="connsiteX10" fmla="*/ 194681 w 298548"/>
                <a:gd name="connsiteY10" fmla="*/ 83998 h 293573"/>
                <a:gd name="connsiteX11" fmla="*/ 196125 w 298548"/>
                <a:gd name="connsiteY11" fmla="*/ 103435 h 293573"/>
                <a:gd name="connsiteX12" fmla="*/ 194679 w 298548"/>
                <a:gd name="connsiteY12" fmla="*/ 105111 h 293573"/>
                <a:gd name="connsiteX13" fmla="*/ 115040 w 298548"/>
                <a:gd name="connsiteY13" fmla="*/ 184720 h 293573"/>
                <a:gd name="connsiteX14" fmla="*/ 93929 w 298548"/>
                <a:gd name="connsiteY14" fmla="*/ 184714 h 293573"/>
                <a:gd name="connsiteX15" fmla="*/ 92488 w 298548"/>
                <a:gd name="connsiteY15" fmla="*/ 165279 h 293573"/>
                <a:gd name="connsiteX16" fmla="*/ 93933 w 298548"/>
                <a:gd name="connsiteY16" fmla="*/ 163605 h 293573"/>
                <a:gd name="connsiteX17" fmla="*/ 148107 w 298548"/>
                <a:gd name="connsiteY17" fmla="*/ 109457 h 293573"/>
                <a:gd name="connsiteX18" fmla="*/ 14927 w 298548"/>
                <a:gd name="connsiteY18" fmla="*/ 109463 h 293573"/>
                <a:gd name="connsiteX19" fmla="*/ 136 w 298548"/>
                <a:gd name="connsiteY19" fmla="*/ 96563 h 293573"/>
                <a:gd name="connsiteX20" fmla="*/ 0 w 298548"/>
                <a:gd name="connsiteY20" fmla="*/ 94537 h 293573"/>
                <a:gd name="connsiteX21" fmla="*/ 12901 w 298548"/>
                <a:gd name="connsiteY21" fmla="*/ 79745 h 293573"/>
                <a:gd name="connsiteX22" fmla="*/ 14927 w 298548"/>
                <a:gd name="connsiteY22" fmla="*/ 79610 h 293573"/>
                <a:gd name="connsiteX23" fmla="*/ 148067 w 298548"/>
                <a:gd name="connsiteY23" fmla="*/ 79604 h 293573"/>
                <a:gd name="connsiteX24" fmla="*/ 93945 w 298548"/>
                <a:gd name="connsiteY24" fmla="*/ 25482 h 293573"/>
                <a:gd name="connsiteX25" fmla="*/ 92500 w 298548"/>
                <a:gd name="connsiteY25" fmla="*/ 6047 h 293573"/>
                <a:gd name="connsiteX26" fmla="*/ 93945 w 298548"/>
                <a:gd name="connsiteY26" fmla="*/ 4373 h 293573"/>
                <a:gd name="connsiteX27" fmla="*/ 92500 w 298548"/>
                <a:gd name="connsiteY27" fmla="*/ 6047 h 293573"/>
                <a:gd name="connsiteX0" fmla="*/ 99526 w 298548"/>
                <a:gd name="connsiteY0" fmla="*/ 293573 h 293573"/>
                <a:gd name="connsiteX1" fmla="*/ 298548 w 298548"/>
                <a:gd name="connsiteY1" fmla="*/ 94551 h 293573"/>
                <a:gd name="connsiteX2" fmla="*/ 99526 w 298548"/>
                <a:gd name="connsiteY2" fmla="*/ 293573 h 293573"/>
                <a:gd name="connsiteX3" fmla="*/ 92500 w 298548"/>
                <a:gd name="connsiteY3" fmla="*/ 6047 h 293573"/>
                <a:gd name="connsiteX4" fmla="*/ 93945 w 298548"/>
                <a:gd name="connsiteY4" fmla="*/ 4373 h 293573"/>
                <a:gd name="connsiteX5" fmla="*/ 113382 w 298548"/>
                <a:gd name="connsiteY5" fmla="*/ 2928 h 293573"/>
                <a:gd name="connsiteX6" fmla="*/ 115056 w 298548"/>
                <a:gd name="connsiteY6" fmla="*/ 4373 h 293573"/>
                <a:gd name="connsiteX7" fmla="*/ 194681 w 298548"/>
                <a:gd name="connsiteY7" fmla="*/ 83998 h 293573"/>
                <a:gd name="connsiteX8" fmla="*/ 196125 w 298548"/>
                <a:gd name="connsiteY8" fmla="*/ 103435 h 293573"/>
                <a:gd name="connsiteX9" fmla="*/ 194679 w 298548"/>
                <a:gd name="connsiteY9" fmla="*/ 105111 h 293573"/>
                <a:gd name="connsiteX10" fmla="*/ 115040 w 298548"/>
                <a:gd name="connsiteY10" fmla="*/ 184720 h 293573"/>
                <a:gd name="connsiteX11" fmla="*/ 93929 w 298548"/>
                <a:gd name="connsiteY11" fmla="*/ 184714 h 293573"/>
                <a:gd name="connsiteX12" fmla="*/ 92488 w 298548"/>
                <a:gd name="connsiteY12" fmla="*/ 165279 h 293573"/>
                <a:gd name="connsiteX13" fmla="*/ 93933 w 298548"/>
                <a:gd name="connsiteY13" fmla="*/ 163605 h 293573"/>
                <a:gd name="connsiteX14" fmla="*/ 148107 w 298548"/>
                <a:gd name="connsiteY14" fmla="*/ 109457 h 293573"/>
                <a:gd name="connsiteX15" fmla="*/ 14927 w 298548"/>
                <a:gd name="connsiteY15" fmla="*/ 109463 h 293573"/>
                <a:gd name="connsiteX16" fmla="*/ 136 w 298548"/>
                <a:gd name="connsiteY16" fmla="*/ 96563 h 293573"/>
                <a:gd name="connsiteX17" fmla="*/ 0 w 298548"/>
                <a:gd name="connsiteY17" fmla="*/ 94537 h 293573"/>
                <a:gd name="connsiteX18" fmla="*/ 12901 w 298548"/>
                <a:gd name="connsiteY18" fmla="*/ 79745 h 293573"/>
                <a:gd name="connsiteX19" fmla="*/ 14927 w 298548"/>
                <a:gd name="connsiteY19" fmla="*/ 79610 h 293573"/>
                <a:gd name="connsiteX20" fmla="*/ 148067 w 298548"/>
                <a:gd name="connsiteY20" fmla="*/ 79604 h 293573"/>
                <a:gd name="connsiteX21" fmla="*/ 93945 w 298548"/>
                <a:gd name="connsiteY21" fmla="*/ 25482 h 293573"/>
                <a:gd name="connsiteX22" fmla="*/ 92500 w 298548"/>
                <a:gd name="connsiteY22" fmla="*/ 6047 h 293573"/>
                <a:gd name="connsiteX23" fmla="*/ 93945 w 298548"/>
                <a:gd name="connsiteY23" fmla="*/ 4373 h 293573"/>
                <a:gd name="connsiteX24" fmla="*/ 92500 w 298548"/>
                <a:gd name="connsiteY24" fmla="*/ 6047 h 293573"/>
                <a:gd name="connsiteX0" fmla="*/ 92500 w 199052"/>
                <a:gd name="connsiteY0" fmla="*/ 6047 h 189088"/>
                <a:gd name="connsiteX1" fmla="*/ 93945 w 199052"/>
                <a:gd name="connsiteY1" fmla="*/ 4373 h 189088"/>
                <a:gd name="connsiteX2" fmla="*/ 113382 w 199052"/>
                <a:gd name="connsiteY2" fmla="*/ 2928 h 189088"/>
                <a:gd name="connsiteX3" fmla="*/ 115056 w 199052"/>
                <a:gd name="connsiteY3" fmla="*/ 4373 h 189088"/>
                <a:gd name="connsiteX4" fmla="*/ 194681 w 199052"/>
                <a:gd name="connsiteY4" fmla="*/ 83998 h 189088"/>
                <a:gd name="connsiteX5" fmla="*/ 196125 w 199052"/>
                <a:gd name="connsiteY5" fmla="*/ 103435 h 189088"/>
                <a:gd name="connsiteX6" fmla="*/ 194679 w 199052"/>
                <a:gd name="connsiteY6" fmla="*/ 105111 h 189088"/>
                <a:gd name="connsiteX7" fmla="*/ 115040 w 199052"/>
                <a:gd name="connsiteY7" fmla="*/ 184720 h 189088"/>
                <a:gd name="connsiteX8" fmla="*/ 93929 w 199052"/>
                <a:gd name="connsiteY8" fmla="*/ 184714 h 189088"/>
                <a:gd name="connsiteX9" fmla="*/ 92488 w 199052"/>
                <a:gd name="connsiteY9" fmla="*/ 165279 h 189088"/>
                <a:gd name="connsiteX10" fmla="*/ 93933 w 199052"/>
                <a:gd name="connsiteY10" fmla="*/ 163605 h 189088"/>
                <a:gd name="connsiteX11" fmla="*/ 148107 w 199052"/>
                <a:gd name="connsiteY11" fmla="*/ 109457 h 189088"/>
                <a:gd name="connsiteX12" fmla="*/ 14927 w 199052"/>
                <a:gd name="connsiteY12" fmla="*/ 109463 h 189088"/>
                <a:gd name="connsiteX13" fmla="*/ 136 w 199052"/>
                <a:gd name="connsiteY13" fmla="*/ 96563 h 189088"/>
                <a:gd name="connsiteX14" fmla="*/ 0 w 199052"/>
                <a:gd name="connsiteY14" fmla="*/ 94537 h 189088"/>
                <a:gd name="connsiteX15" fmla="*/ 12901 w 199052"/>
                <a:gd name="connsiteY15" fmla="*/ 79745 h 189088"/>
                <a:gd name="connsiteX16" fmla="*/ 14927 w 199052"/>
                <a:gd name="connsiteY16" fmla="*/ 79610 h 189088"/>
                <a:gd name="connsiteX17" fmla="*/ 148067 w 199052"/>
                <a:gd name="connsiteY17" fmla="*/ 79604 h 189088"/>
                <a:gd name="connsiteX18" fmla="*/ 93945 w 199052"/>
                <a:gd name="connsiteY18" fmla="*/ 25482 h 189088"/>
                <a:gd name="connsiteX19" fmla="*/ 92500 w 199052"/>
                <a:gd name="connsiteY19" fmla="*/ 6047 h 189088"/>
                <a:gd name="connsiteX20" fmla="*/ 93945 w 199052"/>
                <a:gd name="connsiteY20" fmla="*/ 4373 h 189088"/>
                <a:gd name="connsiteX21" fmla="*/ 92500 w 199052"/>
                <a:gd name="connsiteY21" fmla="*/ 6047 h 189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9052" h="189088">
                  <a:moveTo>
                    <a:pt x="92500" y="6047"/>
                  </a:moveTo>
                  <a:lnTo>
                    <a:pt x="93945" y="4373"/>
                  </a:lnTo>
                  <a:cubicBezTo>
                    <a:pt x="99245" y="-927"/>
                    <a:pt x="107539" y="-1408"/>
                    <a:pt x="113382" y="2928"/>
                  </a:cubicBezTo>
                  <a:lnTo>
                    <a:pt x="115056" y="4373"/>
                  </a:lnTo>
                  <a:lnTo>
                    <a:pt x="194681" y="83998"/>
                  </a:lnTo>
                  <a:cubicBezTo>
                    <a:pt x="199981" y="89298"/>
                    <a:pt x="200462" y="97592"/>
                    <a:pt x="196125" y="103435"/>
                  </a:cubicBezTo>
                  <a:lnTo>
                    <a:pt x="194679" y="105111"/>
                  </a:lnTo>
                  <a:lnTo>
                    <a:pt x="115040" y="184720"/>
                  </a:lnTo>
                  <a:cubicBezTo>
                    <a:pt x="109210" y="190547"/>
                    <a:pt x="99759" y="190545"/>
                    <a:pt x="93929" y="184714"/>
                  </a:cubicBezTo>
                  <a:cubicBezTo>
                    <a:pt x="88631" y="179414"/>
                    <a:pt x="88152" y="171122"/>
                    <a:pt x="92488" y="165279"/>
                  </a:cubicBezTo>
                  <a:lnTo>
                    <a:pt x="93933" y="163605"/>
                  </a:lnTo>
                  <a:lnTo>
                    <a:pt x="148107" y="109457"/>
                  </a:lnTo>
                  <a:lnTo>
                    <a:pt x="14927" y="109463"/>
                  </a:lnTo>
                  <a:cubicBezTo>
                    <a:pt x="7370" y="109463"/>
                    <a:pt x="1125" y="103847"/>
                    <a:pt x="136" y="96563"/>
                  </a:cubicBezTo>
                  <a:cubicBezTo>
                    <a:pt x="91" y="95888"/>
                    <a:pt x="45" y="95212"/>
                    <a:pt x="0" y="94537"/>
                  </a:cubicBezTo>
                  <a:cubicBezTo>
                    <a:pt x="0" y="86980"/>
                    <a:pt x="5616" y="80734"/>
                    <a:pt x="12901" y="79745"/>
                  </a:cubicBezTo>
                  <a:lnTo>
                    <a:pt x="14927" y="79610"/>
                  </a:lnTo>
                  <a:lnTo>
                    <a:pt x="148067" y="79604"/>
                  </a:lnTo>
                  <a:lnTo>
                    <a:pt x="93945" y="25482"/>
                  </a:lnTo>
                  <a:cubicBezTo>
                    <a:pt x="88647" y="20183"/>
                    <a:pt x="88166" y="11890"/>
                    <a:pt x="92500" y="6047"/>
                  </a:cubicBezTo>
                  <a:lnTo>
                    <a:pt x="93945" y="4373"/>
                  </a:lnTo>
                  <a:lnTo>
                    <a:pt x="92500" y="6047"/>
                  </a:lnTo>
                  <a:close/>
                </a:path>
              </a:pathLst>
            </a:custGeom>
            <a:gradFill flip="none" rotWithShape="0">
              <a:gsLst>
                <a:gs pos="0">
                  <a:srgbClr val="CD9AD0"/>
                </a:gs>
                <a:gs pos="100000">
                  <a:srgbClr val="8EC8E8"/>
                </a:gs>
              </a:gsLst>
              <a:lin ang="13500000" scaled="1"/>
              <a:tileRect/>
            </a:gradFill>
            <a:ln w="1984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grpSp>
      <p:grpSp>
        <p:nvGrpSpPr>
          <p:cNvPr id="13" name="Group 12">
            <a:extLst>
              <a:ext uri="{FF2B5EF4-FFF2-40B4-BE49-F238E27FC236}">
                <a16:creationId xmlns:a16="http://schemas.microsoft.com/office/drawing/2014/main" id="{250E489C-4D2B-A2A8-1874-4BE773056763}"/>
              </a:ext>
              <a:ext uri="{C183D7F6-B498-43B3-948B-1728B52AA6E4}">
                <adec:decorative xmlns:adec="http://schemas.microsoft.com/office/drawing/2017/decorative" val="1"/>
              </a:ext>
            </a:extLst>
          </p:cNvPr>
          <p:cNvGrpSpPr/>
          <p:nvPr/>
        </p:nvGrpSpPr>
        <p:grpSpPr>
          <a:xfrm>
            <a:off x="8653208" y="1348903"/>
            <a:ext cx="323181" cy="323179"/>
            <a:chOff x="6059838" y="3393640"/>
            <a:chExt cx="354670" cy="354668"/>
          </a:xfrm>
        </p:grpSpPr>
        <p:sp>
          <p:nvSpPr>
            <p:cNvPr id="14" name="Oval 13">
              <a:extLst>
                <a:ext uri="{FF2B5EF4-FFF2-40B4-BE49-F238E27FC236}">
                  <a16:creationId xmlns:a16="http://schemas.microsoft.com/office/drawing/2014/main" id="{EA51506A-C7A6-8564-521D-0D559DA1F254}"/>
                </a:ext>
              </a:extLst>
            </p:cNvPr>
            <p:cNvSpPr/>
            <p:nvPr/>
          </p:nvSpPr>
          <p:spPr bwMode="auto">
            <a:xfrm>
              <a:off x="6059838" y="3393640"/>
              <a:ext cx="354670" cy="354668"/>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Segoe UI" pitchFamily="34" charset="0"/>
                <a:cs typeface="Segoe UI" pitchFamily="34" charset="0"/>
              </a:endParaRPr>
            </a:p>
          </p:txBody>
        </p:sp>
        <p:sp>
          <p:nvSpPr>
            <p:cNvPr id="15" name="Graphic 7">
              <a:extLst>
                <a:ext uri="{FF2B5EF4-FFF2-40B4-BE49-F238E27FC236}">
                  <a16:creationId xmlns:a16="http://schemas.microsoft.com/office/drawing/2014/main" id="{AB648713-7177-967A-7055-78A3D756AF72}"/>
                </a:ext>
              </a:extLst>
            </p:cNvPr>
            <p:cNvSpPr/>
            <p:nvPr/>
          </p:nvSpPr>
          <p:spPr>
            <a:xfrm>
              <a:off x="6132884" y="3480329"/>
              <a:ext cx="199052" cy="189088"/>
            </a:xfrm>
            <a:custGeom>
              <a:avLst/>
              <a:gdLst>
                <a:gd name="connsiteX0" fmla="*/ 199023 w 398045"/>
                <a:gd name="connsiteY0" fmla="*/ 0 h 398045"/>
                <a:gd name="connsiteX1" fmla="*/ 398045 w 398045"/>
                <a:gd name="connsiteY1" fmla="*/ 199023 h 398045"/>
                <a:gd name="connsiteX2" fmla="*/ 199023 w 398045"/>
                <a:gd name="connsiteY2" fmla="*/ 398045 h 398045"/>
                <a:gd name="connsiteX3" fmla="*/ 0 w 398045"/>
                <a:gd name="connsiteY3" fmla="*/ 199023 h 398045"/>
                <a:gd name="connsiteX4" fmla="*/ 199023 w 398045"/>
                <a:gd name="connsiteY4" fmla="*/ 0 h 398045"/>
                <a:gd name="connsiteX5" fmla="*/ 199023 w 398045"/>
                <a:gd name="connsiteY5" fmla="*/ 29853 h 398045"/>
                <a:gd name="connsiteX6" fmla="*/ 29853 w 398045"/>
                <a:gd name="connsiteY6" fmla="*/ 199023 h 398045"/>
                <a:gd name="connsiteX7" fmla="*/ 199023 w 398045"/>
                <a:gd name="connsiteY7" fmla="*/ 368192 h 398045"/>
                <a:gd name="connsiteX8" fmla="*/ 368192 w 398045"/>
                <a:gd name="connsiteY8" fmla="*/ 199023 h 398045"/>
                <a:gd name="connsiteX9" fmla="*/ 199023 w 398045"/>
                <a:gd name="connsiteY9" fmla="*/ 29853 h 398045"/>
                <a:gd name="connsiteX10" fmla="*/ 191997 w 398045"/>
                <a:gd name="connsiteY10" fmla="*/ 110519 h 398045"/>
                <a:gd name="connsiteX11" fmla="*/ 193442 w 398045"/>
                <a:gd name="connsiteY11" fmla="*/ 108845 h 398045"/>
                <a:gd name="connsiteX12" fmla="*/ 212879 w 398045"/>
                <a:gd name="connsiteY12" fmla="*/ 107400 h 398045"/>
                <a:gd name="connsiteX13" fmla="*/ 214553 w 398045"/>
                <a:gd name="connsiteY13" fmla="*/ 108845 h 398045"/>
                <a:gd name="connsiteX14" fmla="*/ 294178 w 398045"/>
                <a:gd name="connsiteY14" fmla="*/ 188470 h 398045"/>
                <a:gd name="connsiteX15" fmla="*/ 295622 w 398045"/>
                <a:gd name="connsiteY15" fmla="*/ 207907 h 398045"/>
                <a:gd name="connsiteX16" fmla="*/ 294176 w 398045"/>
                <a:gd name="connsiteY16" fmla="*/ 209583 h 398045"/>
                <a:gd name="connsiteX17" fmla="*/ 214537 w 398045"/>
                <a:gd name="connsiteY17" fmla="*/ 289192 h 398045"/>
                <a:gd name="connsiteX18" fmla="*/ 193426 w 398045"/>
                <a:gd name="connsiteY18" fmla="*/ 289186 h 398045"/>
                <a:gd name="connsiteX19" fmla="*/ 191985 w 398045"/>
                <a:gd name="connsiteY19" fmla="*/ 269751 h 398045"/>
                <a:gd name="connsiteX20" fmla="*/ 193430 w 398045"/>
                <a:gd name="connsiteY20" fmla="*/ 268077 h 398045"/>
                <a:gd name="connsiteX21" fmla="*/ 247604 w 398045"/>
                <a:gd name="connsiteY21" fmla="*/ 213929 h 398045"/>
                <a:gd name="connsiteX22" fmla="*/ 114424 w 398045"/>
                <a:gd name="connsiteY22" fmla="*/ 213935 h 398045"/>
                <a:gd name="connsiteX23" fmla="*/ 99633 w 398045"/>
                <a:gd name="connsiteY23" fmla="*/ 201035 h 398045"/>
                <a:gd name="connsiteX24" fmla="*/ 99497 w 398045"/>
                <a:gd name="connsiteY24" fmla="*/ 199009 h 398045"/>
                <a:gd name="connsiteX25" fmla="*/ 112398 w 398045"/>
                <a:gd name="connsiteY25" fmla="*/ 184217 h 398045"/>
                <a:gd name="connsiteX26" fmla="*/ 114424 w 398045"/>
                <a:gd name="connsiteY26" fmla="*/ 184082 h 398045"/>
                <a:gd name="connsiteX27" fmla="*/ 247564 w 398045"/>
                <a:gd name="connsiteY27" fmla="*/ 184076 h 398045"/>
                <a:gd name="connsiteX28" fmla="*/ 193442 w 398045"/>
                <a:gd name="connsiteY28" fmla="*/ 129954 h 398045"/>
                <a:gd name="connsiteX29" fmla="*/ 191997 w 398045"/>
                <a:gd name="connsiteY29" fmla="*/ 110519 h 398045"/>
                <a:gd name="connsiteX30" fmla="*/ 193442 w 398045"/>
                <a:gd name="connsiteY30" fmla="*/ 108845 h 398045"/>
                <a:gd name="connsiteX31" fmla="*/ 191997 w 398045"/>
                <a:gd name="connsiteY31" fmla="*/ 110519 h 398045"/>
                <a:gd name="connsiteX0" fmla="*/ 199023 w 398045"/>
                <a:gd name="connsiteY0" fmla="*/ 0 h 398045"/>
                <a:gd name="connsiteX1" fmla="*/ 398045 w 398045"/>
                <a:gd name="connsiteY1" fmla="*/ 199023 h 398045"/>
                <a:gd name="connsiteX2" fmla="*/ 199023 w 398045"/>
                <a:gd name="connsiteY2" fmla="*/ 398045 h 398045"/>
                <a:gd name="connsiteX3" fmla="*/ 0 w 398045"/>
                <a:gd name="connsiteY3" fmla="*/ 199023 h 398045"/>
                <a:gd name="connsiteX4" fmla="*/ 199023 w 398045"/>
                <a:gd name="connsiteY4" fmla="*/ 0 h 398045"/>
                <a:gd name="connsiteX5" fmla="*/ 368192 w 398045"/>
                <a:gd name="connsiteY5" fmla="*/ 199023 h 398045"/>
                <a:gd name="connsiteX6" fmla="*/ 29853 w 398045"/>
                <a:gd name="connsiteY6" fmla="*/ 199023 h 398045"/>
                <a:gd name="connsiteX7" fmla="*/ 199023 w 398045"/>
                <a:gd name="connsiteY7" fmla="*/ 368192 h 398045"/>
                <a:gd name="connsiteX8" fmla="*/ 368192 w 398045"/>
                <a:gd name="connsiteY8" fmla="*/ 199023 h 398045"/>
                <a:gd name="connsiteX9" fmla="*/ 191997 w 398045"/>
                <a:gd name="connsiteY9" fmla="*/ 110519 h 398045"/>
                <a:gd name="connsiteX10" fmla="*/ 193442 w 398045"/>
                <a:gd name="connsiteY10" fmla="*/ 108845 h 398045"/>
                <a:gd name="connsiteX11" fmla="*/ 212879 w 398045"/>
                <a:gd name="connsiteY11" fmla="*/ 107400 h 398045"/>
                <a:gd name="connsiteX12" fmla="*/ 214553 w 398045"/>
                <a:gd name="connsiteY12" fmla="*/ 108845 h 398045"/>
                <a:gd name="connsiteX13" fmla="*/ 294178 w 398045"/>
                <a:gd name="connsiteY13" fmla="*/ 188470 h 398045"/>
                <a:gd name="connsiteX14" fmla="*/ 295622 w 398045"/>
                <a:gd name="connsiteY14" fmla="*/ 207907 h 398045"/>
                <a:gd name="connsiteX15" fmla="*/ 294176 w 398045"/>
                <a:gd name="connsiteY15" fmla="*/ 209583 h 398045"/>
                <a:gd name="connsiteX16" fmla="*/ 214537 w 398045"/>
                <a:gd name="connsiteY16" fmla="*/ 289192 h 398045"/>
                <a:gd name="connsiteX17" fmla="*/ 193426 w 398045"/>
                <a:gd name="connsiteY17" fmla="*/ 289186 h 398045"/>
                <a:gd name="connsiteX18" fmla="*/ 191985 w 398045"/>
                <a:gd name="connsiteY18" fmla="*/ 269751 h 398045"/>
                <a:gd name="connsiteX19" fmla="*/ 193430 w 398045"/>
                <a:gd name="connsiteY19" fmla="*/ 268077 h 398045"/>
                <a:gd name="connsiteX20" fmla="*/ 247604 w 398045"/>
                <a:gd name="connsiteY20" fmla="*/ 213929 h 398045"/>
                <a:gd name="connsiteX21" fmla="*/ 114424 w 398045"/>
                <a:gd name="connsiteY21" fmla="*/ 213935 h 398045"/>
                <a:gd name="connsiteX22" fmla="*/ 99633 w 398045"/>
                <a:gd name="connsiteY22" fmla="*/ 201035 h 398045"/>
                <a:gd name="connsiteX23" fmla="*/ 99497 w 398045"/>
                <a:gd name="connsiteY23" fmla="*/ 199009 h 398045"/>
                <a:gd name="connsiteX24" fmla="*/ 112398 w 398045"/>
                <a:gd name="connsiteY24" fmla="*/ 184217 h 398045"/>
                <a:gd name="connsiteX25" fmla="*/ 114424 w 398045"/>
                <a:gd name="connsiteY25" fmla="*/ 184082 h 398045"/>
                <a:gd name="connsiteX26" fmla="*/ 247564 w 398045"/>
                <a:gd name="connsiteY26" fmla="*/ 184076 h 398045"/>
                <a:gd name="connsiteX27" fmla="*/ 193442 w 398045"/>
                <a:gd name="connsiteY27" fmla="*/ 129954 h 398045"/>
                <a:gd name="connsiteX28" fmla="*/ 191997 w 398045"/>
                <a:gd name="connsiteY28" fmla="*/ 110519 h 398045"/>
                <a:gd name="connsiteX29" fmla="*/ 193442 w 398045"/>
                <a:gd name="connsiteY29" fmla="*/ 108845 h 398045"/>
                <a:gd name="connsiteX30" fmla="*/ 191997 w 398045"/>
                <a:gd name="connsiteY30" fmla="*/ 110519 h 398045"/>
                <a:gd name="connsiteX0" fmla="*/ 5532 w 409109"/>
                <a:gd name="connsiteY0" fmla="*/ 94551 h 293573"/>
                <a:gd name="connsiteX1" fmla="*/ 403577 w 409109"/>
                <a:gd name="connsiteY1" fmla="*/ 94551 h 293573"/>
                <a:gd name="connsiteX2" fmla="*/ 204555 w 409109"/>
                <a:gd name="connsiteY2" fmla="*/ 293573 h 293573"/>
                <a:gd name="connsiteX3" fmla="*/ 5532 w 409109"/>
                <a:gd name="connsiteY3" fmla="*/ 94551 h 293573"/>
                <a:gd name="connsiteX4" fmla="*/ 373724 w 409109"/>
                <a:gd name="connsiteY4" fmla="*/ 94551 h 293573"/>
                <a:gd name="connsiteX5" fmla="*/ 35385 w 409109"/>
                <a:gd name="connsiteY5" fmla="*/ 94551 h 293573"/>
                <a:gd name="connsiteX6" fmla="*/ 204555 w 409109"/>
                <a:gd name="connsiteY6" fmla="*/ 263720 h 293573"/>
                <a:gd name="connsiteX7" fmla="*/ 373724 w 409109"/>
                <a:gd name="connsiteY7" fmla="*/ 94551 h 293573"/>
                <a:gd name="connsiteX8" fmla="*/ 197529 w 409109"/>
                <a:gd name="connsiteY8" fmla="*/ 6047 h 293573"/>
                <a:gd name="connsiteX9" fmla="*/ 198974 w 409109"/>
                <a:gd name="connsiteY9" fmla="*/ 4373 h 293573"/>
                <a:gd name="connsiteX10" fmla="*/ 218411 w 409109"/>
                <a:gd name="connsiteY10" fmla="*/ 2928 h 293573"/>
                <a:gd name="connsiteX11" fmla="*/ 220085 w 409109"/>
                <a:gd name="connsiteY11" fmla="*/ 4373 h 293573"/>
                <a:gd name="connsiteX12" fmla="*/ 299710 w 409109"/>
                <a:gd name="connsiteY12" fmla="*/ 83998 h 293573"/>
                <a:gd name="connsiteX13" fmla="*/ 301154 w 409109"/>
                <a:gd name="connsiteY13" fmla="*/ 103435 h 293573"/>
                <a:gd name="connsiteX14" fmla="*/ 299708 w 409109"/>
                <a:gd name="connsiteY14" fmla="*/ 105111 h 293573"/>
                <a:gd name="connsiteX15" fmla="*/ 220069 w 409109"/>
                <a:gd name="connsiteY15" fmla="*/ 184720 h 293573"/>
                <a:gd name="connsiteX16" fmla="*/ 198958 w 409109"/>
                <a:gd name="connsiteY16" fmla="*/ 184714 h 293573"/>
                <a:gd name="connsiteX17" fmla="*/ 197517 w 409109"/>
                <a:gd name="connsiteY17" fmla="*/ 165279 h 293573"/>
                <a:gd name="connsiteX18" fmla="*/ 198962 w 409109"/>
                <a:gd name="connsiteY18" fmla="*/ 163605 h 293573"/>
                <a:gd name="connsiteX19" fmla="*/ 253136 w 409109"/>
                <a:gd name="connsiteY19" fmla="*/ 109457 h 293573"/>
                <a:gd name="connsiteX20" fmla="*/ 119956 w 409109"/>
                <a:gd name="connsiteY20" fmla="*/ 109463 h 293573"/>
                <a:gd name="connsiteX21" fmla="*/ 105165 w 409109"/>
                <a:gd name="connsiteY21" fmla="*/ 96563 h 293573"/>
                <a:gd name="connsiteX22" fmla="*/ 105029 w 409109"/>
                <a:gd name="connsiteY22" fmla="*/ 94537 h 293573"/>
                <a:gd name="connsiteX23" fmla="*/ 117930 w 409109"/>
                <a:gd name="connsiteY23" fmla="*/ 79745 h 293573"/>
                <a:gd name="connsiteX24" fmla="*/ 119956 w 409109"/>
                <a:gd name="connsiteY24" fmla="*/ 79610 h 293573"/>
                <a:gd name="connsiteX25" fmla="*/ 253096 w 409109"/>
                <a:gd name="connsiteY25" fmla="*/ 79604 h 293573"/>
                <a:gd name="connsiteX26" fmla="*/ 198974 w 409109"/>
                <a:gd name="connsiteY26" fmla="*/ 25482 h 293573"/>
                <a:gd name="connsiteX27" fmla="*/ 197529 w 409109"/>
                <a:gd name="connsiteY27" fmla="*/ 6047 h 293573"/>
                <a:gd name="connsiteX28" fmla="*/ 198974 w 409109"/>
                <a:gd name="connsiteY28" fmla="*/ 4373 h 293573"/>
                <a:gd name="connsiteX29" fmla="*/ 197529 w 409109"/>
                <a:gd name="connsiteY29" fmla="*/ 6047 h 293573"/>
                <a:gd name="connsiteX0" fmla="*/ 173873 w 372895"/>
                <a:gd name="connsiteY0" fmla="*/ 293573 h 293573"/>
                <a:gd name="connsiteX1" fmla="*/ 372895 w 372895"/>
                <a:gd name="connsiteY1" fmla="*/ 94551 h 293573"/>
                <a:gd name="connsiteX2" fmla="*/ 173873 w 372895"/>
                <a:gd name="connsiteY2" fmla="*/ 293573 h 293573"/>
                <a:gd name="connsiteX3" fmla="*/ 343042 w 372895"/>
                <a:gd name="connsiteY3" fmla="*/ 94551 h 293573"/>
                <a:gd name="connsiteX4" fmla="*/ 4703 w 372895"/>
                <a:gd name="connsiteY4" fmla="*/ 94551 h 293573"/>
                <a:gd name="connsiteX5" fmla="*/ 173873 w 372895"/>
                <a:gd name="connsiteY5" fmla="*/ 263720 h 293573"/>
                <a:gd name="connsiteX6" fmla="*/ 343042 w 372895"/>
                <a:gd name="connsiteY6" fmla="*/ 94551 h 293573"/>
                <a:gd name="connsiteX7" fmla="*/ 166847 w 372895"/>
                <a:gd name="connsiteY7" fmla="*/ 6047 h 293573"/>
                <a:gd name="connsiteX8" fmla="*/ 168292 w 372895"/>
                <a:gd name="connsiteY8" fmla="*/ 4373 h 293573"/>
                <a:gd name="connsiteX9" fmla="*/ 187729 w 372895"/>
                <a:gd name="connsiteY9" fmla="*/ 2928 h 293573"/>
                <a:gd name="connsiteX10" fmla="*/ 189403 w 372895"/>
                <a:gd name="connsiteY10" fmla="*/ 4373 h 293573"/>
                <a:gd name="connsiteX11" fmla="*/ 269028 w 372895"/>
                <a:gd name="connsiteY11" fmla="*/ 83998 h 293573"/>
                <a:gd name="connsiteX12" fmla="*/ 270472 w 372895"/>
                <a:gd name="connsiteY12" fmla="*/ 103435 h 293573"/>
                <a:gd name="connsiteX13" fmla="*/ 269026 w 372895"/>
                <a:gd name="connsiteY13" fmla="*/ 105111 h 293573"/>
                <a:gd name="connsiteX14" fmla="*/ 189387 w 372895"/>
                <a:gd name="connsiteY14" fmla="*/ 184720 h 293573"/>
                <a:gd name="connsiteX15" fmla="*/ 168276 w 372895"/>
                <a:gd name="connsiteY15" fmla="*/ 184714 h 293573"/>
                <a:gd name="connsiteX16" fmla="*/ 166835 w 372895"/>
                <a:gd name="connsiteY16" fmla="*/ 165279 h 293573"/>
                <a:gd name="connsiteX17" fmla="*/ 168280 w 372895"/>
                <a:gd name="connsiteY17" fmla="*/ 163605 h 293573"/>
                <a:gd name="connsiteX18" fmla="*/ 222454 w 372895"/>
                <a:gd name="connsiteY18" fmla="*/ 109457 h 293573"/>
                <a:gd name="connsiteX19" fmla="*/ 89274 w 372895"/>
                <a:gd name="connsiteY19" fmla="*/ 109463 h 293573"/>
                <a:gd name="connsiteX20" fmla="*/ 74483 w 372895"/>
                <a:gd name="connsiteY20" fmla="*/ 96563 h 293573"/>
                <a:gd name="connsiteX21" fmla="*/ 74347 w 372895"/>
                <a:gd name="connsiteY21" fmla="*/ 94537 h 293573"/>
                <a:gd name="connsiteX22" fmla="*/ 87248 w 372895"/>
                <a:gd name="connsiteY22" fmla="*/ 79745 h 293573"/>
                <a:gd name="connsiteX23" fmla="*/ 89274 w 372895"/>
                <a:gd name="connsiteY23" fmla="*/ 79610 h 293573"/>
                <a:gd name="connsiteX24" fmla="*/ 222414 w 372895"/>
                <a:gd name="connsiteY24" fmla="*/ 79604 h 293573"/>
                <a:gd name="connsiteX25" fmla="*/ 168292 w 372895"/>
                <a:gd name="connsiteY25" fmla="*/ 25482 h 293573"/>
                <a:gd name="connsiteX26" fmla="*/ 166847 w 372895"/>
                <a:gd name="connsiteY26" fmla="*/ 6047 h 293573"/>
                <a:gd name="connsiteX27" fmla="*/ 168292 w 372895"/>
                <a:gd name="connsiteY27" fmla="*/ 4373 h 293573"/>
                <a:gd name="connsiteX28" fmla="*/ 166847 w 372895"/>
                <a:gd name="connsiteY28" fmla="*/ 6047 h 293573"/>
                <a:gd name="connsiteX0" fmla="*/ 99526 w 298548"/>
                <a:gd name="connsiteY0" fmla="*/ 293573 h 293573"/>
                <a:gd name="connsiteX1" fmla="*/ 298548 w 298548"/>
                <a:gd name="connsiteY1" fmla="*/ 94551 h 293573"/>
                <a:gd name="connsiteX2" fmla="*/ 99526 w 298548"/>
                <a:gd name="connsiteY2" fmla="*/ 293573 h 293573"/>
                <a:gd name="connsiteX3" fmla="*/ 268695 w 298548"/>
                <a:gd name="connsiteY3" fmla="*/ 94551 h 293573"/>
                <a:gd name="connsiteX4" fmla="*/ 99526 w 298548"/>
                <a:gd name="connsiteY4" fmla="*/ 263720 h 293573"/>
                <a:gd name="connsiteX5" fmla="*/ 268695 w 298548"/>
                <a:gd name="connsiteY5" fmla="*/ 94551 h 293573"/>
                <a:gd name="connsiteX6" fmla="*/ 92500 w 298548"/>
                <a:gd name="connsiteY6" fmla="*/ 6047 h 293573"/>
                <a:gd name="connsiteX7" fmla="*/ 93945 w 298548"/>
                <a:gd name="connsiteY7" fmla="*/ 4373 h 293573"/>
                <a:gd name="connsiteX8" fmla="*/ 113382 w 298548"/>
                <a:gd name="connsiteY8" fmla="*/ 2928 h 293573"/>
                <a:gd name="connsiteX9" fmla="*/ 115056 w 298548"/>
                <a:gd name="connsiteY9" fmla="*/ 4373 h 293573"/>
                <a:gd name="connsiteX10" fmla="*/ 194681 w 298548"/>
                <a:gd name="connsiteY10" fmla="*/ 83998 h 293573"/>
                <a:gd name="connsiteX11" fmla="*/ 196125 w 298548"/>
                <a:gd name="connsiteY11" fmla="*/ 103435 h 293573"/>
                <a:gd name="connsiteX12" fmla="*/ 194679 w 298548"/>
                <a:gd name="connsiteY12" fmla="*/ 105111 h 293573"/>
                <a:gd name="connsiteX13" fmla="*/ 115040 w 298548"/>
                <a:gd name="connsiteY13" fmla="*/ 184720 h 293573"/>
                <a:gd name="connsiteX14" fmla="*/ 93929 w 298548"/>
                <a:gd name="connsiteY14" fmla="*/ 184714 h 293573"/>
                <a:gd name="connsiteX15" fmla="*/ 92488 w 298548"/>
                <a:gd name="connsiteY15" fmla="*/ 165279 h 293573"/>
                <a:gd name="connsiteX16" fmla="*/ 93933 w 298548"/>
                <a:gd name="connsiteY16" fmla="*/ 163605 h 293573"/>
                <a:gd name="connsiteX17" fmla="*/ 148107 w 298548"/>
                <a:gd name="connsiteY17" fmla="*/ 109457 h 293573"/>
                <a:gd name="connsiteX18" fmla="*/ 14927 w 298548"/>
                <a:gd name="connsiteY18" fmla="*/ 109463 h 293573"/>
                <a:gd name="connsiteX19" fmla="*/ 136 w 298548"/>
                <a:gd name="connsiteY19" fmla="*/ 96563 h 293573"/>
                <a:gd name="connsiteX20" fmla="*/ 0 w 298548"/>
                <a:gd name="connsiteY20" fmla="*/ 94537 h 293573"/>
                <a:gd name="connsiteX21" fmla="*/ 12901 w 298548"/>
                <a:gd name="connsiteY21" fmla="*/ 79745 h 293573"/>
                <a:gd name="connsiteX22" fmla="*/ 14927 w 298548"/>
                <a:gd name="connsiteY22" fmla="*/ 79610 h 293573"/>
                <a:gd name="connsiteX23" fmla="*/ 148067 w 298548"/>
                <a:gd name="connsiteY23" fmla="*/ 79604 h 293573"/>
                <a:gd name="connsiteX24" fmla="*/ 93945 w 298548"/>
                <a:gd name="connsiteY24" fmla="*/ 25482 h 293573"/>
                <a:gd name="connsiteX25" fmla="*/ 92500 w 298548"/>
                <a:gd name="connsiteY25" fmla="*/ 6047 h 293573"/>
                <a:gd name="connsiteX26" fmla="*/ 93945 w 298548"/>
                <a:gd name="connsiteY26" fmla="*/ 4373 h 293573"/>
                <a:gd name="connsiteX27" fmla="*/ 92500 w 298548"/>
                <a:gd name="connsiteY27" fmla="*/ 6047 h 293573"/>
                <a:gd name="connsiteX0" fmla="*/ 99526 w 298548"/>
                <a:gd name="connsiteY0" fmla="*/ 293573 h 293573"/>
                <a:gd name="connsiteX1" fmla="*/ 298548 w 298548"/>
                <a:gd name="connsiteY1" fmla="*/ 94551 h 293573"/>
                <a:gd name="connsiteX2" fmla="*/ 99526 w 298548"/>
                <a:gd name="connsiteY2" fmla="*/ 293573 h 293573"/>
                <a:gd name="connsiteX3" fmla="*/ 92500 w 298548"/>
                <a:gd name="connsiteY3" fmla="*/ 6047 h 293573"/>
                <a:gd name="connsiteX4" fmla="*/ 93945 w 298548"/>
                <a:gd name="connsiteY4" fmla="*/ 4373 h 293573"/>
                <a:gd name="connsiteX5" fmla="*/ 113382 w 298548"/>
                <a:gd name="connsiteY5" fmla="*/ 2928 h 293573"/>
                <a:gd name="connsiteX6" fmla="*/ 115056 w 298548"/>
                <a:gd name="connsiteY6" fmla="*/ 4373 h 293573"/>
                <a:gd name="connsiteX7" fmla="*/ 194681 w 298548"/>
                <a:gd name="connsiteY7" fmla="*/ 83998 h 293573"/>
                <a:gd name="connsiteX8" fmla="*/ 196125 w 298548"/>
                <a:gd name="connsiteY8" fmla="*/ 103435 h 293573"/>
                <a:gd name="connsiteX9" fmla="*/ 194679 w 298548"/>
                <a:gd name="connsiteY9" fmla="*/ 105111 h 293573"/>
                <a:gd name="connsiteX10" fmla="*/ 115040 w 298548"/>
                <a:gd name="connsiteY10" fmla="*/ 184720 h 293573"/>
                <a:gd name="connsiteX11" fmla="*/ 93929 w 298548"/>
                <a:gd name="connsiteY11" fmla="*/ 184714 h 293573"/>
                <a:gd name="connsiteX12" fmla="*/ 92488 w 298548"/>
                <a:gd name="connsiteY12" fmla="*/ 165279 h 293573"/>
                <a:gd name="connsiteX13" fmla="*/ 93933 w 298548"/>
                <a:gd name="connsiteY13" fmla="*/ 163605 h 293573"/>
                <a:gd name="connsiteX14" fmla="*/ 148107 w 298548"/>
                <a:gd name="connsiteY14" fmla="*/ 109457 h 293573"/>
                <a:gd name="connsiteX15" fmla="*/ 14927 w 298548"/>
                <a:gd name="connsiteY15" fmla="*/ 109463 h 293573"/>
                <a:gd name="connsiteX16" fmla="*/ 136 w 298548"/>
                <a:gd name="connsiteY16" fmla="*/ 96563 h 293573"/>
                <a:gd name="connsiteX17" fmla="*/ 0 w 298548"/>
                <a:gd name="connsiteY17" fmla="*/ 94537 h 293573"/>
                <a:gd name="connsiteX18" fmla="*/ 12901 w 298548"/>
                <a:gd name="connsiteY18" fmla="*/ 79745 h 293573"/>
                <a:gd name="connsiteX19" fmla="*/ 14927 w 298548"/>
                <a:gd name="connsiteY19" fmla="*/ 79610 h 293573"/>
                <a:gd name="connsiteX20" fmla="*/ 148067 w 298548"/>
                <a:gd name="connsiteY20" fmla="*/ 79604 h 293573"/>
                <a:gd name="connsiteX21" fmla="*/ 93945 w 298548"/>
                <a:gd name="connsiteY21" fmla="*/ 25482 h 293573"/>
                <a:gd name="connsiteX22" fmla="*/ 92500 w 298548"/>
                <a:gd name="connsiteY22" fmla="*/ 6047 h 293573"/>
                <a:gd name="connsiteX23" fmla="*/ 93945 w 298548"/>
                <a:gd name="connsiteY23" fmla="*/ 4373 h 293573"/>
                <a:gd name="connsiteX24" fmla="*/ 92500 w 298548"/>
                <a:gd name="connsiteY24" fmla="*/ 6047 h 293573"/>
                <a:gd name="connsiteX0" fmla="*/ 92500 w 199052"/>
                <a:gd name="connsiteY0" fmla="*/ 6047 h 189088"/>
                <a:gd name="connsiteX1" fmla="*/ 93945 w 199052"/>
                <a:gd name="connsiteY1" fmla="*/ 4373 h 189088"/>
                <a:gd name="connsiteX2" fmla="*/ 113382 w 199052"/>
                <a:gd name="connsiteY2" fmla="*/ 2928 h 189088"/>
                <a:gd name="connsiteX3" fmla="*/ 115056 w 199052"/>
                <a:gd name="connsiteY3" fmla="*/ 4373 h 189088"/>
                <a:gd name="connsiteX4" fmla="*/ 194681 w 199052"/>
                <a:gd name="connsiteY4" fmla="*/ 83998 h 189088"/>
                <a:gd name="connsiteX5" fmla="*/ 196125 w 199052"/>
                <a:gd name="connsiteY5" fmla="*/ 103435 h 189088"/>
                <a:gd name="connsiteX6" fmla="*/ 194679 w 199052"/>
                <a:gd name="connsiteY6" fmla="*/ 105111 h 189088"/>
                <a:gd name="connsiteX7" fmla="*/ 115040 w 199052"/>
                <a:gd name="connsiteY7" fmla="*/ 184720 h 189088"/>
                <a:gd name="connsiteX8" fmla="*/ 93929 w 199052"/>
                <a:gd name="connsiteY8" fmla="*/ 184714 h 189088"/>
                <a:gd name="connsiteX9" fmla="*/ 92488 w 199052"/>
                <a:gd name="connsiteY9" fmla="*/ 165279 h 189088"/>
                <a:gd name="connsiteX10" fmla="*/ 93933 w 199052"/>
                <a:gd name="connsiteY10" fmla="*/ 163605 h 189088"/>
                <a:gd name="connsiteX11" fmla="*/ 148107 w 199052"/>
                <a:gd name="connsiteY11" fmla="*/ 109457 h 189088"/>
                <a:gd name="connsiteX12" fmla="*/ 14927 w 199052"/>
                <a:gd name="connsiteY12" fmla="*/ 109463 h 189088"/>
                <a:gd name="connsiteX13" fmla="*/ 136 w 199052"/>
                <a:gd name="connsiteY13" fmla="*/ 96563 h 189088"/>
                <a:gd name="connsiteX14" fmla="*/ 0 w 199052"/>
                <a:gd name="connsiteY14" fmla="*/ 94537 h 189088"/>
                <a:gd name="connsiteX15" fmla="*/ 12901 w 199052"/>
                <a:gd name="connsiteY15" fmla="*/ 79745 h 189088"/>
                <a:gd name="connsiteX16" fmla="*/ 14927 w 199052"/>
                <a:gd name="connsiteY16" fmla="*/ 79610 h 189088"/>
                <a:gd name="connsiteX17" fmla="*/ 148067 w 199052"/>
                <a:gd name="connsiteY17" fmla="*/ 79604 h 189088"/>
                <a:gd name="connsiteX18" fmla="*/ 93945 w 199052"/>
                <a:gd name="connsiteY18" fmla="*/ 25482 h 189088"/>
                <a:gd name="connsiteX19" fmla="*/ 92500 w 199052"/>
                <a:gd name="connsiteY19" fmla="*/ 6047 h 189088"/>
                <a:gd name="connsiteX20" fmla="*/ 93945 w 199052"/>
                <a:gd name="connsiteY20" fmla="*/ 4373 h 189088"/>
                <a:gd name="connsiteX21" fmla="*/ 92500 w 199052"/>
                <a:gd name="connsiteY21" fmla="*/ 6047 h 189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9052" h="189088">
                  <a:moveTo>
                    <a:pt x="92500" y="6047"/>
                  </a:moveTo>
                  <a:lnTo>
                    <a:pt x="93945" y="4373"/>
                  </a:lnTo>
                  <a:cubicBezTo>
                    <a:pt x="99245" y="-927"/>
                    <a:pt x="107539" y="-1408"/>
                    <a:pt x="113382" y="2928"/>
                  </a:cubicBezTo>
                  <a:lnTo>
                    <a:pt x="115056" y="4373"/>
                  </a:lnTo>
                  <a:lnTo>
                    <a:pt x="194681" y="83998"/>
                  </a:lnTo>
                  <a:cubicBezTo>
                    <a:pt x="199981" y="89298"/>
                    <a:pt x="200462" y="97592"/>
                    <a:pt x="196125" y="103435"/>
                  </a:cubicBezTo>
                  <a:lnTo>
                    <a:pt x="194679" y="105111"/>
                  </a:lnTo>
                  <a:lnTo>
                    <a:pt x="115040" y="184720"/>
                  </a:lnTo>
                  <a:cubicBezTo>
                    <a:pt x="109210" y="190547"/>
                    <a:pt x="99759" y="190545"/>
                    <a:pt x="93929" y="184714"/>
                  </a:cubicBezTo>
                  <a:cubicBezTo>
                    <a:pt x="88631" y="179414"/>
                    <a:pt x="88152" y="171122"/>
                    <a:pt x="92488" y="165279"/>
                  </a:cubicBezTo>
                  <a:lnTo>
                    <a:pt x="93933" y="163605"/>
                  </a:lnTo>
                  <a:lnTo>
                    <a:pt x="148107" y="109457"/>
                  </a:lnTo>
                  <a:lnTo>
                    <a:pt x="14927" y="109463"/>
                  </a:lnTo>
                  <a:cubicBezTo>
                    <a:pt x="7370" y="109463"/>
                    <a:pt x="1125" y="103847"/>
                    <a:pt x="136" y="96563"/>
                  </a:cubicBezTo>
                  <a:cubicBezTo>
                    <a:pt x="91" y="95888"/>
                    <a:pt x="45" y="95212"/>
                    <a:pt x="0" y="94537"/>
                  </a:cubicBezTo>
                  <a:cubicBezTo>
                    <a:pt x="0" y="86980"/>
                    <a:pt x="5616" y="80734"/>
                    <a:pt x="12901" y="79745"/>
                  </a:cubicBezTo>
                  <a:lnTo>
                    <a:pt x="14927" y="79610"/>
                  </a:lnTo>
                  <a:lnTo>
                    <a:pt x="148067" y="79604"/>
                  </a:lnTo>
                  <a:lnTo>
                    <a:pt x="93945" y="25482"/>
                  </a:lnTo>
                  <a:cubicBezTo>
                    <a:pt x="88647" y="20183"/>
                    <a:pt x="88166" y="11890"/>
                    <a:pt x="92500" y="6047"/>
                  </a:cubicBezTo>
                  <a:lnTo>
                    <a:pt x="93945" y="4373"/>
                  </a:lnTo>
                  <a:lnTo>
                    <a:pt x="92500" y="6047"/>
                  </a:lnTo>
                  <a:close/>
                </a:path>
              </a:pathLst>
            </a:custGeom>
            <a:gradFill flip="none" rotWithShape="0">
              <a:gsLst>
                <a:gs pos="0">
                  <a:srgbClr val="CD9AD0"/>
                </a:gs>
                <a:gs pos="100000">
                  <a:srgbClr val="8EC8E8"/>
                </a:gs>
              </a:gsLst>
              <a:lin ang="13500000" scaled="1"/>
              <a:tileRect/>
            </a:gradFill>
            <a:ln w="1984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grpSp>
      <p:grpSp>
        <p:nvGrpSpPr>
          <p:cNvPr id="16" name="Group 15">
            <a:extLst>
              <a:ext uri="{FF2B5EF4-FFF2-40B4-BE49-F238E27FC236}">
                <a16:creationId xmlns:a16="http://schemas.microsoft.com/office/drawing/2014/main" id="{BD145445-605F-6BC4-3E27-ECF9CF1FA653}"/>
              </a:ext>
              <a:ext uri="{C183D7F6-B498-43B3-948B-1728B52AA6E4}">
                <adec:decorative xmlns:adec="http://schemas.microsoft.com/office/drawing/2017/decorative" val="1"/>
              </a:ext>
            </a:extLst>
          </p:cNvPr>
          <p:cNvGrpSpPr/>
          <p:nvPr/>
        </p:nvGrpSpPr>
        <p:grpSpPr>
          <a:xfrm rot="20106020">
            <a:off x="8066067" y="1721080"/>
            <a:ext cx="323181" cy="323179"/>
            <a:chOff x="6059838" y="3393640"/>
            <a:chExt cx="354670" cy="354668"/>
          </a:xfrm>
        </p:grpSpPr>
        <p:sp>
          <p:nvSpPr>
            <p:cNvPr id="17" name="Oval 16">
              <a:extLst>
                <a:ext uri="{FF2B5EF4-FFF2-40B4-BE49-F238E27FC236}">
                  <a16:creationId xmlns:a16="http://schemas.microsoft.com/office/drawing/2014/main" id="{8EB33485-CFA0-1DA8-9631-95E5E824A8A2}"/>
                </a:ext>
              </a:extLst>
            </p:cNvPr>
            <p:cNvSpPr/>
            <p:nvPr/>
          </p:nvSpPr>
          <p:spPr bwMode="auto">
            <a:xfrm>
              <a:off x="6059838" y="3393640"/>
              <a:ext cx="354670" cy="354668"/>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Segoe UI" pitchFamily="34" charset="0"/>
                <a:cs typeface="Segoe UI" pitchFamily="34" charset="0"/>
              </a:endParaRPr>
            </a:p>
          </p:txBody>
        </p:sp>
        <p:sp>
          <p:nvSpPr>
            <p:cNvPr id="18" name="Graphic 7">
              <a:extLst>
                <a:ext uri="{FF2B5EF4-FFF2-40B4-BE49-F238E27FC236}">
                  <a16:creationId xmlns:a16="http://schemas.microsoft.com/office/drawing/2014/main" id="{D2800FFA-A013-C33C-4C83-3552ACCF1FDD}"/>
                </a:ext>
              </a:extLst>
            </p:cNvPr>
            <p:cNvSpPr/>
            <p:nvPr/>
          </p:nvSpPr>
          <p:spPr>
            <a:xfrm>
              <a:off x="6132884" y="3480329"/>
              <a:ext cx="199052" cy="189088"/>
            </a:xfrm>
            <a:custGeom>
              <a:avLst/>
              <a:gdLst>
                <a:gd name="connsiteX0" fmla="*/ 199023 w 398045"/>
                <a:gd name="connsiteY0" fmla="*/ 0 h 398045"/>
                <a:gd name="connsiteX1" fmla="*/ 398045 w 398045"/>
                <a:gd name="connsiteY1" fmla="*/ 199023 h 398045"/>
                <a:gd name="connsiteX2" fmla="*/ 199023 w 398045"/>
                <a:gd name="connsiteY2" fmla="*/ 398045 h 398045"/>
                <a:gd name="connsiteX3" fmla="*/ 0 w 398045"/>
                <a:gd name="connsiteY3" fmla="*/ 199023 h 398045"/>
                <a:gd name="connsiteX4" fmla="*/ 199023 w 398045"/>
                <a:gd name="connsiteY4" fmla="*/ 0 h 398045"/>
                <a:gd name="connsiteX5" fmla="*/ 199023 w 398045"/>
                <a:gd name="connsiteY5" fmla="*/ 29853 h 398045"/>
                <a:gd name="connsiteX6" fmla="*/ 29853 w 398045"/>
                <a:gd name="connsiteY6" fmla="*/ 199023 h 398045"/>
                <a:gd name="connsiteX7" fmla="*/ 199023 w 398045"/>
                <a:gd name="connsiteY7" fmla="*/ 368192 h 398045"/>
                <a:gd name="connsiteX8" fmla="*/ 368192 w 398045"/>
                <a:gd name="connsiteY8" fmla="*/ 199023 h 398045"/>
                <a:gd name="connsiteX9" fmla="*/ 199023 w 398045"/>
                <a:gd name="connsiteY9" fmla="*/ 29853 h 398045"/>
                <a:gd name="connsiteX10" fmla="*/ 191997 w 398045"/>
                <a:gd name="connsiteY10" fmla="*/ 110519 h 398045"/>
                <a:gd name="connsiteX11" fmla="*/ 193442 w 398045"/>
                <a:gd name="connsiteY11" fmla="*/ 108845 h 398045"/>
                <a:gd name="connsiteX12" fmla="*/ 212879 w 398045"/>
                <a:gd name="connsiteY12" fmla="*/ 107400 h 398045"/>
                <a:gd name="connsiteX13" fmla="*/ 214553 w 398045"/>
                <a:gd name="connsiteY13" fmla="*/ 108845 h 398045"/>
                <a:gd name="connsiteX14" fmla="*/ 294178 w 398045"/>
                <a:gd name="connsiteY14" fmla="*/ 188470 h 398045"/>
                <a:gd name="connsiteX15" fmla="*/ 295622 w 398045"/>
                <a:gd name="connsiteY15" fmla="*/ 207907 h 398045"/>
                <a:gd name="connsiteX16" fmla="*/ 294176 w 398045"/>
                <a:gd name="connsiteY16" fmla="*/ 209583 h 398045"/>
                <a:gd name="connsiteX17" fmla="*/ 214537 w 398045"/>
                <a:gd name="connsiteY17" fmla="*/ 289192 h 398045"/>
                <a:gd name="connsiteX18" fmla="*/ 193426 w 398045"/>
                <a:gd name="connsiteY18" fmla="*/ 289186 h 398045"/>
                <a:gd name="connsiteX19" fmla="*/ 191985 w 398045"/>
                <a:gd name="connsiteY19" fmla="*/ 269751 h 398045"/>
                <a:gd name="connsiteX20" fmla="*/ 193430 w 398045"/>
                <a:gd name="connsiteY20" fmla="*/ 268077 h 398045"/>
                <a:gd name="connsiteX21" fmla="*/ 247604 w 398045"/>
                <a:gd name="connsiteY21" fmla="*/ 213929 h 398045"/>
                <a:gd name="connsiteX22" fmla="*/ 114424 w 398045"/>
                <a:gd name="connsiteY22" fmla="*/ 213935 h 398045"/>
                <a:gd name="connsiteX23" fmla="*/ 99633 w 398045"/>
                <a:gd name="connsiteY23" fmla="*/ 201035 h 398045"/>
                <a:gd name="connsiteX24" fmla="*/ 99497 w 398045"/>
                <a:gd name="connsiteY24" fmla="*/ 199009 h 398045"/>
                <a:gd name="connsiteX25" fmla="*/ 112398 w 398045"/>
                <a:gd name="connsiteY25" fmla="*/ 184217 h 398045"/>
                <a:gd name="connsiteX26" fmla="*/ 114424 w 398045"/>
                <a:gd name="connsiteY26" fmla="*/ 184082 h 398045"/>
                <a:gd name="connsiteX27" fmla="*/ 247564 w 398045"/>
                <a:gd name="connsiteY27" fmla="*/ 184076 h 398045"/>
                <a:gd name="connsiteX28" fmla="*/ 193442 w 398045"/>
                <a:gd name="connsiteY28" fmla="*/ 129954 h 398045"/>
                <a:gd name="connsiteX29" fmla="*/ 191997 w 398045"/>
                <a:gd name="connsiteY29" fmla="*/ 110519 h 398045"/>
                <a:gd name="connsiteX30" fmla="*/ 193442 w 398045"/>
                <a:gd name="connsiteY30" fmla="*/ 108845 h 398045"/>
                <a:gd name="connsiteX31" fmla="*/ 191997 w 398045"/>
                <a:gd name="connsiteY31" fmla="*/ 110519 h 398045"/>
                <a:gd name="connsiteX0" fmla="*/ 199023 w 398045"/>
                <a:gd name="connsiteY0" fmla="*/ 0 h 398045"/>
                <a:gd name="connsiteX1" fmla="*/ 398045 w 398045"/>
                <a:gd name="connsiteY1" fmla="*/ 199023 h 398045"/>
                <a:gd name="connsiteX2" fmla="*/ 199023 w 398045"/>
                <a:gd name="connsiteY2" fmla="*/ 398045 h 398045"/>
                <a:gd name="connsiteX3" fmla="*/ 0 w 398045"/>
                <a:gd name="connsiteY3" fmla="*/ 199023 h 398045"/>
                <a:gd name="connsiteX4" fmla="*/ 199023 w 398045"/>
                <a:gd name="connsiteY4" fmla="*/ 0 h 398045"/>
                <a:gd name="connsiteX5" fmla="*/ 368192 w 398045"/>
                <a:gd name="connsiteY5" fmla="*/ 199023 h 398045"/>
                <a:gd name="connsiteX6" fmla="*/ 29853 w 398045"/>
                <a:gd name="connsiteY6" fmla="*/ 199023 h 398045"/>
                <a:gd name="connsiteX7" fmla="*/ 199023 w 398045"/>
                <a:gd name="connsiteY7" fmla="*/ 368192 h 398045"/>
                <a:gd name="connsiteX8" fmla="*/ 368192 w 398045"/>
                <a:gd name="connsiteY8" fmla="*/ 199023 h 398045"/>
                <a:gd name="connsiteX9" fmla="*/ 191997 w 398045"/>
                <a:gd name="connsiteY9" fmla="*/ 110519 h 398045"/>
                <a:gd name="connsiteX10" fmla="*/ 193442 w 398045"/>
                <a:gd name="connsiteY10" fmla="*/ 108845 h 398045"/>
                <a:gd name="connsiteX11" fmla="*/ 212879 w 398045"/>
                <a:gd name="connsiteY11" fmla="*/ 107400 h 398045"/>
                <a:gd name="connsiteX12" fmla="*/ 214553 w 398045"/>
                <a:gd name="connsiteY12" fmla="*/ 108845 h 398045"/>
                <a:gd name="connsiteX13" fmla="*/ 294178 w 398045"/>
                <a:gd name="connsiteY13" fmla="*/ 188470 h 398045"/>
                <a:gd name="connsiteX14" fmla="*/ 295622 w 398045"/>
                <a:gd name="connsiteY14" fmla="*/ 207907 h 398045"/>
                <a:gd name="connsiteX15" fmla="*/ 294176 w 398045"/>
                <a:gd name="connsiteY15" fmla="*/ 209583 h 398045"/>
                <a:gd name="connsiteX16" fmla="*/ 214537 w 398045"/>
                <a:gd name="connsiteY16" fmla="*/ 289192 h 398045"/>
                <a:gd name="connsiteX17" fmla="*/ 193426 w 398045"/>
                <a:gd name="connsiteY17" fmla="*/ 289186 h 398045"/>
                <a:gd name="connsiteX18" fmla="*/ 191985 w 398045"/>
                <a:gd name="connsiteY18" fmla="*/ 269751 h 398045"/>
                <a:gd name="connsiteX19" fmla="*/ 193430 w 398045"/>
                <a:gd name="connsiteY19" fmla="*/ 268077 h 398045"/>
                <a:gd name="connsiteX20" fmla="*/ 247604 w 398045"/>
                <a:gd name="connsiteY20" fmla="*/ 213929 h 398045"/>
                <a:gd name="connsiteX21" fmla="*/ 114424 w 398045"/>
                <a:gd name="connsiteY21" fmla="*/ 213935 h 398045"/>
                <a:gd name="connsiteX22" fmla="*/ 99633 w 398045"/>
                <a:gd name="connsiteY22" fmla="*/ 201035 h 398045"/>
                <a:gd name="connsiteX23" fmla="*/ 99497 w 398045"/>
                <a:gd name="connsiteY23" fmla="*/ 199009 h 398045"/>
                <a:gd name="connsiteX24" fmla="*/ 112398 w 398045"/>
                <a:gd name="connsiteY24" fmla="*/ 184217 h 398045"/>
                <a:gd name="connsiteX25" fmla="*/ 114424 w 398045"/>
                <a:gd name="connsiteY25" fmla="*/ 184082 h 398045"/>
                <a:gd name="connsiteX26" fmla="*/ 247564 w 398045"/>
                <a:gd name="connsiteY26" fmla="*/ 184076 h 398045"/>
                <a:gd name="connsiteX27" fmla="*/ 193442 w 398045"/>
                <a:gd name="connsiteY27" fmla="*/ 129954 h 398045"/>
                <a:gd name="connsiteX28" fmla="*/ 191997 w 398045"/>
                <a:gd name="connsiteY28" fmla="*/ 110519 h 398045"/>
                <a:gd name="connsiteX29" fmla="*/ 193442 w 398045"/>
                <a:gd name="connsiteY29" fmla="*/ 108845 h 398045"/>
                <a:gd name="connsiteX30" fmla="*/ 191997 w 398045"/>
                <a:gd name="connsiteY30" fmla="*/ 110519 h 398045"/>
                <a:gd name="connsiteX0" fmla="*/ 5532 w 409109"/>
                <a:gd name="connsiteY0" fmla="*/ 94551 h 293573"/>
                <a:gd name="connsiteX1" fmla="*/ 403577 w 409109"/>
                <a:gd name="connsiteY1" fmla="*/ 94551 h 293573"/>
                <a:gd name="connsiteX2" fmla="*/ 204555 w 409109"/>
                <a:gd name="connsiteY2" fmla="*/ 293573 h 293573"/>
                <a:gd name="connsiteX3" fmla="*/ 5532 w 409109"/>
                <a:gd name="connsiteY3" fmla="*/ 94551 h 293573"/>
                <a:gd name="connsiteX4" fmla="*/ 373724 w 409109"/>
                <a:gd name="connsiteY4" fmla="*/ 94551 h 293573"/>
                <a:gd name="connsiteX5" fmla="*/ 35385 w 409109"/>
                <a:gd name="connsiteY5" fmla="*/ 94551 h 293573"/>
                <a:gd name="connsiteX6" fmla="*/ 204555 w 409109"/>
                <a:gd name="connsiteY6" fmla="*/ 263720 h 293573"/>
                <a:gd name="connsiteX7" fmla="*/ 373724 w 409109"/>
                <a:gd name="connsiteY7" fmla="*/ 94551 h 293573"/>
                <a:gd name="connsiteX8" fmla="*/ 197529 w 409109"/>
                <a:gd name="connsiteY8" fmla="*/ 6047 h 293573"/>
                <a:gd name="connsiteX9" fmla="*/ 198974 w 409109"/>
                <a:gd name="connsiteY9" fmla="*/ 4373 h 293573"/>
                <a:gd name="connsiteX10" fmla="*/ 218411 w 409109"/>
                <a:gd name="connsiteY10" fmla="*/ 2928 h 293573"/>
                <a:gd name="connsiteX11" fmla="*/ 220085 w 409109"/>
                <a:gd name="connsiteY11" fmla="*/ 4373 h 293573"/>
                <a:gd name="connsiteX12" fmla="*/ 299710 w 409109"/>
                <a:gd name="connsiteY12" fmla="*/ 83998 h 293573"/>
                <a:gd name="connsiteX13" fmla="*/ 301154 w 409109"/>
                <a:gd name="connsiteY13" fmla="*/ 103435 h 293573"/>
                <a:gd name="connsiteX14" fmla="*/ 299708 w 409109"/>
                <a:gd name="connsiteY14" fmla="*/ 105111 h 293573"/>
                <a:gd name="connsiteX15" fmla="*/ 220069 w 409109"/>
                <a:gd name="connsiteY15" fmla="*/ 184720 h 293573"/>
                <a:gd name="connsiteX16" fmla="*/ 198958 w 409109"/>
                <a:gd name="connsiteY16" fmla="*/ 184714 h 293573"/>
                <a:gd name="connsiteX17" fmla="*/ 197517 w 409109"/>
                <a:gd name="connsiteY17" fmla="*/ 165279 h 293573"/>
                <a:gd name="connsiteX18" fmla="*/ 198962 w 409109"/>
                <a:gd name="connsiteY18" fmla="*/ 163605 h 293573"/>
                <a:gd name="connsiteX19" fmla="*/ 253136 w 409109"/>
                <a:gd name="connsiteY19" fmla="*/ 109457 h 293573"/>
                <a:gd name="connsiteX20" fmla="*/ 119956 w 409109"/>
                <a:gd name="connsiteY20" fmla="*/ 109463 h 293573"/>
                <a:gd name="connsiteX21" fmla="*/ 105165 w 409109"/>
                <a:gd name="connsiteY21" fmla="*/ 96563 h 293573"/>
                <a:gd name="connsiteX22" fmla="*/ 105029 w 409109"/>
                <a:gd name="connsiteY22" fmla="*/ 94537 h 293573"/>
                <a:gd name="connsiteX23" fmla="*/ 117930 w 409109"/>
                <a:gd name="connsiteY23" fmla="*/ 79745 h 293573"/>
                <a:gd name="connsiteX24" fmla="*/ 119956 w 409109"/>
                <a:gd name="connsiteY24" fmla="*/ 79610 h 293573"/>
                <a:gd name="connsiteX25" fmla="*/ 253096 w 409109"/>
                <a:gd name="connsiteY25" fmla="*/ 79604 h 293573"/>
                <a:gd name="connsiteX26" fmla="*/ 198974 w 409109"/>
                <a:gd name="connsiteY26" fmla="*/ 25482 h 293573"/>
                <a:gd name="connsiteX27" fmla="*/ 197529 w 409109"/>
                <a:gd name="connsiteY27" fmla="*/ 6047 h 293573"/>
                <a:gd name="connsiteX28" fmla="*/ 198974 w 409109"/>
                <a:gd name="connsiteY28" fmla="*/ 4373 h 293573"/>
                <a:gd name="connsiteX29" fmla="*/ 197529 w 409109"/>
                <a:gd name="connsiteY29" fmla="*/ 6047 h 293573"/>
                <a:gd name="connsiteX0" fmla="*/ 173873 w 372895"/>
                <a:gd name="connsiteY0" fmla="*/ 293573 h 293573"/>
                <a:gd name="connsiteX1" fmla="*/ 372895 w 372895"/>
                <a:gd name="connsiteY1" fmla="*/ 94551 h 293573"/>
                <a:gd name="connsiteX2" fmla="*/ 173873 w 372895"/>
                <a:gd name="connsiteY2" fmla="*/ 293573 h 293573"/>
                <a:gd name="connsiteX3" fmla="*/ 343042 w 372895"/>
                <a:gd name="connsiteY3" fmla="*/ 94551 h 293573"/>
                <a:gd name="connsiteX4" fmla="*/ 4703 w 372895"/>
                <a:gd name="connsiteY4" fmla="*/ 94551 h 293573"/>
                <a:gd name="connsiteX5" fmla="*/ 173873 w 372895"/>
                <a:gd name="connsiteY5" fmla="*/ 263720 h 293573"/>
                <a:gd name="connsiteX6" fmla="*/ 343042 w 372895"/>
                <a:gd name="connsiteY6" fmla="*/ 94551 h 293573"/>
                <a:gd name="connsiteX7" fmla="*/ 166847 w 372895"/>
                <a:gd name="connsiteY7" fmla="*/ 6047 h 293573"/>
                <a:gd name="connsiteX8" fmla="*/ 168292 w 372895"/>
                <a:gd name="connsiteY8" fmla="*/ 4373 h 293573"/>
                <a:gd name="connsiteX9" fmla="*/ 187729 w 372895"/>
                <a:gd name="connsiteY9" fmla="*/ 2928 h 293573"/>
                <a:gd name="connsiteX10" fmla="*/ 189403 w 372895"/>
                <a:gd name="connsiteY10" fmla="*/ 4373 h 293573"/>
                <a:gd name="connsiteX11" fmla="*/ 269028 w 372895"/>
                <a:gd name="connsiteY11" fmla="*/ 83998 h 293573"/>
                <a:gd name="connsiteX12" fmla="*/ 270472 w 372895"/>
                <a:gd name="connsiteY12" fmla="*/ 103435 h 293573"/>
                <a:gd name="connsiteX13" fmla="*/ 269026 w 372895"/>
                <a:gd name="connsiteY13" fmla="*/ 105111 h 293573"/>
                <a:gd name="connsiteX14" fmla="*/ 189387 w 372895"/>
                <a:gd name="connsiteY14" fmla="*/ 184720 h 293573"/>
                <a:gd name="connsiteX15" fmla="*/ 168276 w 372895"/>
                <a:gd name="connsiteY15" fmla="*/ 184714 h 293573"/>
                <a:gd name="connsiteX16" fmla="*/ 166835 w 372895"/>
                <a:gd name="connsiteY16" fmla="*/ 165279 h 293573"/>
                <a:gd name="connsiteX17" fmla="*/ 168280 w 372895"/>
                <a:gd name="connsiteY17" fmla="*/ 163605 h 293573"/>
                <a:gd name="connsiteX18" fmla="*/ 222454 w 372895"/>
                <a:gd name="connsiteY18" fmla="*/ 109457 h 293573"/>
                <a:gd name="connsiteX19" fmla="*/ 89274 w 372895"/>
                <a:gd name="connsiteY19" fmla="*/ 109463 h 293573"/>
                <a:gd name="connsiteX20" fmla="*/ 74483 w 372895"/>
                <a:gd name="connsiteY20" fmla="*/ 96563 h 293573"/>
                <a:gd name="connsiteX21" fmla="*/ 74347 w 372895"/>
                <a:gd name="connsiteY21" fmla="*/ 94537 h 293573"/>
                <a:gd name="connsiteX22" fmla="*/ 87248 w 372895"/>
                <a:gd name="connsiteY22" fmla="*/ 79745 h 293573"/>
                <a:gd name="connsiteX23" fmla="*/ 89274 w 372895"/>
                <a:gd name="connsiteY23" fmla="*/ 79610 h 293573"/>
                <a:gd name="connsiteX24" fmla="*/ 222414 w 372895"/>
                <a:gd name="connsiteY24" fmla="*/ 79604 h 293573"/>
                <a:gd name="connsiteX25" fmla="*/ 168292 w 372895"/>
                <a:gd name="connsiteY25" fmla="*/ 25482 h 293573"/>
                <a:gd name="connsiteX26" fmla="*/ 166847 w 372895"/>
                <a:gd name="connsiteY26" fmla="*/ 6047 h 293573"/>
                <a:gd name="connsiteX27" fmla="*/ 168292 w 372895"/>
                <a:gd name="connsiteY27" fmla="*/ 4373 h 293573"/>
                <a:gd name="connsiteX28" fmla="*/ 166847 w 372895"/>
                <a:gd name="connsiteY28" fmla="*/ 6047 h 293573"/>
                <a:gd name="connsiteX0" fmla="*/ 99526 w 298548"/>
                <a:gd name="connsiteY0" fmla="*/ 293573 h 293573"/>
                <a:gd name="connsiteX1" fmla="*/ 298548 w 298548"/>
                <a:gd name="connsiteY1" fmla="*/ 94551 h 293573"/>
                <a:gd name="connsiteX2" fmla="*/ 99526 w 298548"/>
                <a:gd name="connsiteY2" fmla="*/ 293573 h 293573"/>
                <a:gd name="connsiteX3" fmla="*/ 268695 w 298548"/>
                <a:gd name="connsiteY3" fmla="*/ 94551 h 293573"/>
                <a:gd name="connsiteX4" fmla="*/ 99526 w 298548"/>
                <a:gd name="connsiteY4" fmla="*/ 263720 h 293573"/>
                <a:gd name="connsiteX5" fmla="*/ 268695 w 298548"/>
                <a:gd name="connsiteY5" fmla="*/ 94551 h 293573"/>
                <a:gd name="connsiteX6" fmla="*/ 92500 w 298548"/>
                <a:gd name="connsiteY6" fmla="*/ 6047 h 293573"/>
                <a:gd name="connsiteX7" fmla="*/ 93945 w 298548"/>
                <a:gd name="connsiteY7" fmla="*/ 4373 h 293573"/>
                <a:gd name="connsiteX8" fmla="*/ 113382 w 298548"/>
                <a:gd name="connsiteY8" fmla="*/ 2928 h 293573"/>
                <a:gd name="connsiteX9" fmla="*/ 115056 w 298548"/>
                <a:gd name="connsiteY9" fmla="*/ 4373 h 293573"/>
                <a:gd name="connsiteX10" fmla="*/ 194681 w 298548"/>
                <a:gd name="connsiteY10" fmla="*/ 83998 h 293573"/>
                <a:gd name="connsiteX11" fmla="*/ 196125 w 298548"/>
                <a:gd name="connsiteY11" fmla="*/ 103435 h 293573"/>
                <a:gd name="connsiteX12" fmla="*/ 194679 w 298548"/>
                <a:gd name="connsiteY12" fmla="*/ 105111 h 293573"/>
                <a:gd name="connsiteX13" fmla="*/ 115040 w 298548"/>
                <a:gd name="connsiteY13" fmla="*/ 184720 h 293573"/>
                <a:gd name="connsiteX14" fmla="*/ 93929 w 298548"/>
                <a:gd name="connsiteY14" fmla="*/ 184714 h 293573"/>
                <a:gd name="connsiteX15" fmla="*/ 92488 w 298548"/>
                <a:gd name="connsiteY15" fmla="*/ 165279 h 293573"/>
                <a:gd name="connsiteX16" fmla="*/ 93933 w 298548"/>
                <a:gd name="connsiteY16" fmla="*/ 163605 h 293573"/>
                <a:gd name="connsiteX17" fmla="*/ 148107 w 298548"/>
                <a:gd name="connsiteY17" fmla="*/ 109457 h 293573"/>
                <a:gd name="connsiteX18" fmla="*/ 14927 w 298548"/>
                <a:gd name="connsiteY18" fmla="*/ 109463 h 293573"/>
                <a:gd name="connsiteX19" fmla="*/ 136 w 298548"/>
                <a:gd name="connsiteY19" fmla="*/ 96563 h 293573"/>
                <a:gd name="connsiteX20" fmla="*/ 0 w 298548"/>
                <a:gd name="connsiteY20" fmla="*/ 94537 h 293573"/>
                <a:gd name="connsiteX21" fmla="*/ 12901 w 298548"/>
                <a:gd name="connsiteY21" fmla="*/ 79745 h 293573"/>
                <a:gd name="connsiteX22" fmla="*/ 14927 w 298548"/>
                <a:gd name="connsiteY22" fmla="*/ 79610 h 293573"/>
                <a:gd name="connsiteX23" fmla="*/ 148067 w 298548"/>
                <a:gd name="connsiteY23" fmla="*/ 79604 h 293573"/>
                <a:gd name="connsiteX24" fmla="*/ 93945 w 298548"/>
                <a:gd name="connsiteY24" fmla="*/ 25482 h 293573"/>
                <a:gd name="connsiteX25" fmla="*/ 92500 w 298548"/>
                <a:gd name="connsiteY25" fmla="*/ 6047 h 293573"/>
                <a:gd name="connsiteX26" fmla="*/ 93945 w 298548"/>
                <a:gd name="connsiteY26" fmla="*/ 4373 h 293573"/>
                <a:gd name="connsiteX27" fmla="*/ 92500 w 298548"/>
                <a:gd name="connsiteY27" fmla="*/ 6047 h 293573"/>
                <a:gd name="connsiteX0" fmla="*/ 99526 w 298548"/>
                <a:gd name="connsiteY0" fmla="*/ 293573 h 293573"/>
                <a:gd name="connsiteX1" fmla="*/ 298548 w 298548"/>
                <a:gd name="connsiteY1" fmla="*/ 94551 h 293573"/>
                <a:gd name="connsiteX2" fmla="*/ 99526 w 298548"/>
                <a:gd name="connsiteY2" fmla="*/ 293573 h 293573"/>
                <a:gd name="connsiteX3" fmla="*/ 92500 w 298548"/>
                <a:gd name="connsiteY3" fmla="*/ 6047 h 293573"/>
                <a:gd name="connsiteX4" fmla="*/ 93945 w 298548"/>
                <a:gd name="connsiteY4" fmla="*/ 4373 h 293573"/>
                <a:gd name="connsiteX5" fmla="*/ 113382 w 298548"/>
                <a:gd name="connsiteY5" fmla="*/ 2928 h 293573"/>
                <a:gd name="connsiteX6" fmla="*/ 115056 w 298548"/>
                <a:gd name="connsiteY6" fmla="*/ 4373 h 293573"/>
                <a:gd name="connsiteX7" fmla="*/ 194681 w 298548"/>
                <a:gd name="connsiteY7" fmla="*/ 83998 h 293573"/>
                <a:gd name="connsiteX8" fmla="*/ 196125 w 298548"/>
                <a:gd name="connsiteY8" fmla="*/ 103435 h 293573"/>
                <a:gd name="connsiteX9" fmla="*/ 194679 w 298548"/>
                <a:gd name="connsiteY9" fmla="*/ 105111 h 293573"/>
                <a:gd name="connsiteX10" fmla="*/ 115040 w 298548"/>
                <a:gd name="connsiteY10" fmla="*/ 184720 h 293573"/>
                <a:gd name="connsiteX11" fmla="*/ 93929 w 298548"/>
                <a:gd name="connsiteY11" fmla="*/ 184714 h 293573"/>
                <a:gd name="connsiteX12" fmla="*/ 92488 w 298548"/>
                <a:gd name="connsiteY12" fmla="*/ 165279 h 293573"/>
                <a:gd name="connsiteX13" fmla="*/ 93933 w 298548"/>
                <a:gd name="connsiteY13" fmla="*/ 163605 h 293573"/>
                <a:gd name="connsiteX14" fmla="*/ 148107 w 298548"/>
                <a:gd name="connsiteY14" fmla="*/ 109457 h 293573"/>
                <a:gd name="connsiteX15" fmla="*/ 14927 w 298548"/>
                <a:gd name="connsiteY15" fmla="*/ 109463 h 293573"/>
                <a:gd name="connsiteX16" fmla="*/ 136 w 298548"/>
                <a:gd name="connsiteY16" fmla="*/ 96563 h 293573"/>
                <a:gd name="connsiteX17" fmla="*/ 0 w 298548"/>
                <a:gd name="connsiteY17" fmla="*/ 94537 h 293573"/>
                <a:gd name="connsiteX18" fmla="*/ 12901 w 298548"/>
                <a:gd name="connsiteY18" fmla="*/ 79745 h 293573"/>
                <a:gd name="connsiteX19" fmla="*/ 14927 w 298548"/>
                <a:gd name="connsiteY19" fmla="*/ 79610 h 293573"/>
                <a:gd name="connsiteX20" fmla="*/ 148067 w 298548"/>
                <a:gd name="connsiteY20" fmla="*/ 79604 h 293573"/>
                <a:gd name="connsiteX21" fmla="*/ 93945 w 298548"/>
                <a:gd name="connsiteY21" fmla="*/ 25482 h 293573"/>
                <a:gd name="connsiteX22" fmla="*/ 92500 w 298548"/>
                <a:gd name="connsiteY22" fmla="*/ 6047 h 293573"/>
                <a:gd name="connsiteX23" fmla="*/ 93945 w 298548"/>
                <a:gd name="connsiteY23" fmla="*/ 4373 h 293573"/>
                <a:gd name="connsiteX24" fmla="*/ 92500 w 298548"/>
                <a:gd name="connsiteY24" fmla="*/ 6047 h 293573"/>
                <a:gd name="connsiteX0" fmla="*/ 92500 w 199052"/>
                <a:gd name="connsiteY0" fmla="*/ 6047 h 189088"/>
                <a:gd name="connsiteX1" fmla="*/ 93945 w 199052"/>
                <a:gd name="connsiteY1" fmla="*/ 4373 h 189088"/>
                <a:gd name="connsiteX2" fmla="*/ 113382 w 199052"/>
                <a:gd name="connsiteY2" fmla="*/ 2928 h 189088"/>
                <a:gd name="connsiteX3" fmla="*/ 115056 w 199052"/>
                <a:gd name="connsiteY3" fmla="*/ 4373 h 189088"/>
                <a:gd name="connsiteX4" fmla="*/ 194681 w 199052"/>
                <a:gd name="connsiteY4" fmla="*/ 83998 h 189088"/>
                <a:gd name="connsiteX5" fmla="*/ 196125 w 199052"/>
                <a:gd name="connsiteY5" fmla="*/ 103435 h 189088"/>
                <a:gd name="connsiteX6" fmla="*/ 194679 w 199052"/>
                <a:gd name="connsiteY6" fmla="*/ 105111 h 189088"/>
                <a:gd name="connsiteX7" fmla="*/ 115040 w 199052"/>
                <a:gd name="connsiteY7" fmla="*/ 184720 h 189088"/>
                <a:gd name="connsiteX8" fmla="*/ 93929 w 199052"/>
                <a:gd name="connsiteY8" fmla="*/ 184714 h 189088"/>
                <a:gd name="connsiteX9" fmla="*/ 92488 w 199052"/>
                <a:gd name="connsiteY9" fmla="*/ 165279 h 189088"/>
                <a:gd name="connsiteX10" fmla="*/ 93933 w 199052"/>
                <a:gd name="connsiteY10" fmla="*/ 163605 h 189088"/>
                <a:gd name="connsiteX11" fmla="*/ 148107 w 199052"/>
                <a:gd name="connsiteY11" fmla="*/ 109457 h 189088"/>
                <a:gd name="connsiteX12" fmla="*/ 14927 w 199052"/>
                <a:gd name="connsiteY12" fmla="*/ 109463 h 189088"/>
                <a:gd name="connsiteX13" fmla="*/ 136 w 199052"/>
                <a:gd name="connsiteY13" fmla="*/ 96563 h 189088"/>
                <a:gd name="connsiteX14" fmla="*/ 0 w 199052"/>
                <a:gd name="connsiteY14" fmla="*/ 94537 h 189088"/>
                <a:gd name="connsiteX15" fmla="*/ 12901 w 199052"/>
                <a:gd name="connsiteY15" fmla="*/ 79745 h 189088"/>
                <a:gd name="connsiteX16" fmla="*/ 14927 w 199052"/>
                <a:gd name="connsiteY16" fmla="*/ 79610 h 189088"/>
                <a:gd name="connsiteX17" fmla="*/ 148067 w 199052"/>
                <a:gd name="connsiteY17" fmla="*/ 79604 h 189088"/>
                <a:gd name="connsiteX18" fmla="*/ 93945 w 199052"/>
                <a:gd name="connsiteY18" fmla="*/ 25482 h 189088"/>
                <a:gd name="connsiteX19" fmla="*/ 92500 w 199052"/>
                <a:gd name="connsiteY19" fmla="*/ 6047 h 189088"/>
                <a:gd name="connsiteX20" fmla="*/ 93945 w 199052"/>
                <a:gd name="connsiteY20" fmla="*/ 4373 h 189088"/>
                <a:gd name="connsiteX21" fmla="*/ 92500 w 199052"/>
                <a:gd name="connsiteY21" fmla="*/ 6047 h 189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9052" h="189088">
                  <a:moveTo>
                    <a:pt x="92500" y="6047"/>
                  </a:moveTo>
                  <a:lnTo>
                    <a:pt x="93945" y="4373"/>
                  </a:lnTo>
                  <a:cubicBezTo>
                    <a:pt x="99245" y="-927"/>
                    <a:pt x="107539" y="-1408"/>
                    <a:pt x="113382" y="2928"/>
                  </a:cubicBezTo>
                  <a:lnTo>
                    <a:pt x="115056" y="4373"/>
                  </a:lnTo>
                  <a:lnTo>
                    <a:pt x="194681" y="83998"/>
                  </a:lnTo>
                  <a:cubicBezTo>
                    <a:pt x="199981" y="89298"/>
                    <a:pt x="200462" y="97592"/>
                    <a:pt x="196125" y="103435"/>
                  </a:cubicBezTo>
                  <a:lnTo>
                    <a:pt x="194679" y="105111"/>
                  </a:lnTo>
                  <a:lnTo>
                    <a:pt x="115040" y="184720"/>
                  </a:lnTo>
                  <a:cubicBezTo>
                    <a:pt x="109210" y="190547"/>
                    <a:pt x="99759" y="190545"/>
                    <a:pt x="93929" y="184714"/>
                  </a:cubicBezTo>
                  <a:cubicBezTo>
                    <a:pt x="88631" y="179414"/>
                    <a:pt x="88152" y="171122"/>
                    <a:pt x="92488" y="165279"/>
                  </a:cubicBezTo>
                  <a:lnTo>
                    <a:pt x="93933" y="163605"/>
                  </a:lnTo>
                  <a:lnTo>
                    <a:pt x="148107" y="109457"/>
                  </a:lnTo>
                  <a:lnTo>
                    <a:pt x="14927" y="109463"/>
                  </a:lnTo>
                  <a:cubicBezTo>
                    <a:pt x="7370" y="109463"/>
                    <a:pt x="1125" y="103847"/>
                    <a:pt x="136" y="96563"/>
                  </a:cubicBezTo>
                  <a:cubicBezTo>
                    <a:pt x="91" y="95888"/>
                    <a:pt x="45" y="95212"/>
                    <a:pt x="0" y="94537"/>
                  </a:cubicBezTo>
                  <a:cubicBezTo>
                    <a:pt x="0" y="86980"/>
                    <a:pt x="5616" y="80734"/>
                    <a:pt x="12901" y="79745"/>
                  </a:cubicBezTo>
                  <a:lnTo>
                    <a:pt x="14927" y="79610"/>
                  </a:lnTo>
                  <a:lnTo>
                    <a:pt x="148067" y="79604"/>
                  </a:lnTo>
                  <a:lnTo>
                    <a:pt x="93945" y="25482"/>
                  </a:lnTo>
                  <a:cubicBezTo>
                    <a:pt x="88647" y="20183"/>
                    <a:pt x="88166" y="11890"/>
                    <a:pt x="92500" y="6047"/>
                  </a:cubicBezTo>
                  <a:lnTo>
                    <a:pt x="93945" y="4373"/>
                  </a:lnTo>
                  <a:lnTo>
                    <a:pt x="92500" y="6047"/>
                  </a:lnTo>
                  <a:close/>
                </a:path>
              </a:pathLst>
            </a:custGeom>
            <a:gradFill flip="none" rotWithShape="0">
              <a:gsLst>
                <a:gs pos="0">
                  <a:srgbClr val="CD9AD0"/>
                </a:gs>
                <a:gs pos="100000">
                  <a:srgbClr val="8EC8E8"/>
                </a:gs>
              </a:gsLst>
              <a:lin ang="13500000" scaled="1"/>
              <a:tileRect/>
            </a:gradFill>
            <a:ln w="1984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grpSp>
      <p:grpSp>
        <p:nvGrpSpPr>
          <p:cNvPr id="21" name="Group 20">
            <a:extLst>
              <a:ext uri="{FF2B5EF4-FFF2-40B4-BE49-F238E27FC236}">
                <a16:creationId xmlns:a16="http://schemas.microsoft.com/office/drawing/2014/main" id="{3BF46C1D-98DA-B7C0-A7E4-CE7D8B3CDA19}"/>
              </a:ext>
              <a:ext uri="{C183D7F6-B498-43B3-948B-1728B52AA6E4}">
                <adec:decorative xmlns:adec="http://schemas.microsoft.com/office/drawing/2017/decorative" val="1"/>
              </a:ext>
            </a:extLst>
          </p:cNvPr>
          <p:cNvGrpSpPr/>
          <p:nvPr/>
        </p:nvGrpSpPr>
        <p:grpSpPr>
          <a:xfrm rot="5766164">
            <a:off x="10837525" y="3470234"/>
            <a:ext cx="323181" cy="323179"/>
            <a:chOff x="6059838" y="3393640"/>
            <a:chExt cx="354670" cy="354668"/>
          </a:xfrm>
        </p:grpSpPr>
        <p:sp>
          <p:nvSpPr>
            <p:cNvPr id="29" name="Oval 28">
              <a:extLst>
                <a:ext uri="{FF2B5EF4-FFF2-40B4-BE49-F238E27FC236}">
                  <a16:creationId xmlns:a16="http://schemas.microsoft.com/office/drawing/2014/main" id="{AE6997BF-8546-A741-6E96-0D0CBEFDA53C}"/>
                </a:ext>
              </a:extLst>
            </p:cNvPr>
            <p:cNvSpPr/>
            <p:nvPr/>
          </p:nvSpPr>
          <p:spPr bwMode="auto">
            <a:xfrm>
              <a:off x="6059838" y="3393640"/>
              <a:ext cx="354670" cy="354668"/>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Segoe UI" pitchFamily="34" charset="0"/>
                <a:cs typeface="Segoe UI" pitchFamily="34" charset="0"/>
              </a:endParaRPr>
            </a:p>
          </p:txBody>
        </p:sp>
        <p:sp>
          <p:nvSpPr>
            <p:cNvPr id="30" name="Graphic 7">
              <a:extLst>
                <a:ext uri="{FF2B5EF4-FFF2-40B4-BE49-F238E27FC236}">
                  <a16:creationId xmlns:a16="http://schemas.microsoft.com/office/drawing/2014/main" id="{5A9FB679-38C9-796A-334C-1EE4234FB121}"/>
                </a:ext>
              </a:extLst>
            </p:cNvPr>
            <p:cNvSpPr/>
            <p:nvPr/>
          </p:nvSpPr>
          <p:spPr>
            <a:xfrm>
              <a:off x="6132884" y="3480329"/>
              <a:ext cx="199052" cy="189088"/>
            </a:xfrm>
            <a:custGeom>
              <a:avLst/>
              <a:gdLst>
                <a:gd name="connsiteX0" fmla="*/ 199023 w 398045"/>
                <a:gd name="connsiteY0" fmla="*/ 0 h 398045"/>
                <a:gd name="connsiteX1" fmla="*/ 398045 w 398045"/>
                <a:gd name="connsiteY1" fmla="*/ 199023 h 398045"/>
                <a:gd name="connsiteX2" fmla="*/ 199023 w 398045"/>
                <a:gd name="connsiteY2" fmla="*/ 398045 h 398045"/>
                <a:gd name="connsiteX3" fmla="*/ 0 w 398045"/>
                <a:gd name="connsiteY3" fmla="*/ 199023 h 398045"/>
                <a:gd name="connsiteX4" fmla="*/ 199023 w 398045"/>
                <a:gd name="connsiteY4" fmla="*/ 0 h 398045"/>
                <a:gd name="connsiteX5" fmla="*/ 199023 w 398045"/>
                <a:gd name="connsiteY5" fmla="*/ 29853 h 398045"/>
                <a:gd name="connsiteX6" fmla="*/ 29853 w 398045"/>
                <a:gd name="connsiteY6" fmla="*/ 199023 h 398045"/>
                <a:gd name="connsiteX7" fmla="*/ 199023 w 398045"/>
                <a:gd name="connsiteY7" fmla="*/ 368192 h 398045"/>
                <a:gd name="connsiteX8" fmla="*/ 368192 w 398045"/>
                <a:gd name="connsiteY8" fmla="*/ 199023 h 398045"/>
                <a:gd name="connsiteX9" fmla="*/ 199023 w 398045"/>
                <a:gd name="connsiteY9" fmla="*/ 29853 h 398045"/>
                <a:gd name="connsiteX10" fmla="*/ 191997 w 398045"/>
                <a:gd name="connsiteY10" fmla="*/ 110519 h 398045"/>
                <a:gd name="connsiteX11" fmla="*/ 193442 w 398045"/>
                <a:gd name="connsiteY11" fmla="*/ 108845 h 398045"/>
                <a:gd name="connsiteX12" fmla="*/ 212879 w 398045"/>
                <a:gd name="connsiteY12" fmla="*/ 107400 h 398045"/>
                <a:gd name="connsiteX13" fmla="*/ 214553 w 398045"/>
                <a:gd name="connsiteY13" fmla="*/ 108845 h 398045"/>
                <a:gd name="connsiteX14" fmla="*/ 294178 w 398045"/>
                <a:gd name="connsiteY14" fmla="*/ 188470 h 398045"/>
                <a:gd name="connsiteX15" fmla="*/ 295622 w 398045"/>
                <a:gd name="connsiteY15" fmla="*/ 207907 h 398045"/>
                <a:gd name="connsiteX16" fmla="*/ 294176 w 398045"/>
                <a:gd name="connsiteY16" fmla="*/ 209583 h 398045"/>
                <a:gd name="connsiteX17" fmla="*/ 214537 w 398045"/>
                <a:gd name="connsiteY17" fmla="*/ 289192 h 398045"/>
                <a:gd name="connsiteX18" fmla="*/ 193426 w 398045"/>
                <a:gd name="connsiteY18" fmla="*/ 289186 h 398045"/>
                <a:gd name="connsiteX19" fmla="*/ 191985 w 398045"/>
                <a:gd name="connsiteY19" fmla="*/ 269751 h 398045"/>
                <a:gd name="connsiteX20" fmla="*/ 193430 w 398045"/>
                <a:gd name="connsiteY20" fmla="*/ 268077 h 398045"/>
                <a:gd name="connsiteX21" fmla="*/ 247604 w 398045"/>
                <a:gd name="connsiteY21" fmla="*/ 213929 h 398045"/>
                <a:gd name="connsiteX22" fmla="*/ 114424 w 398045"/>
                <a:gd name="connsiteY22" fmla="*/ 213935 h 398045"/>
                <a:gd name="connsiteX23" fmla="*/ 99633 w 398045"/>
                <a:gd name="connsiteY23" fmla="*/ 201035 h 398045"/>
                <a:gd name="connsiteX24" fmla="*/ 99497 w 398045"/>
                <a:gd name="connsiteY24" fmla="*/ 199009 h 398045"/>
                <a:gd name="connsiteX25" fmla="*/ 112398 w 398045"/>
                <a:gd name="connsiteY25" fmla="*/ 184217 h 398045"/>
                <a:gd name="connsiteX26" fmla="*/ 114424 w 398045"/>
                <a:gd name="connsiteY26" fmla="*/ 184082 h 398045"/>
                <a:gd name="connsiteX27" fmla="*/ 247564 w 398045"/>
                <a:gd name="connsiteY27" fmla="*/ 184076 h 398045"/>
                <a:gd name="connsiteX28" fmla="*/ 193442 w 398045"/>
                <a:gd name="connsiteY28" fmla="*/ 129954 h 398045"/>
                <a:gd name="connsiteX29" fmla="*/ 191997 w 398045"/>
                <a:gd name="connsiteY29" fmla="*/ 110519 h 398045"/>
                <a:gd name="connsiteX30" fmla="*/ 193442 w 398045"/>
                <a:gd name="connsiteY30" fmla="*/ 108845 h 398045"/>
                <a:gd name="connsiteX31" fmla="*/ 191997 w 398045"/>
                <a:gd name="connsiteY31" fmla="*/ 110519 h 398045"/>
                <a:gd name="connsiteX0" fmla="*/ 199023 w 398045"/>
                <a:gd name="connsiteY0" fmla="*/ 0 h 398045"/>
                <a:gd name="connsiteX1" fmla="*/ 398045 w 398045"/>
                <a:gd name="connsiteY1" fmla="*/ 199023 h 398045"/>
                <a:gd name="connsiteX2" fmla="*/ 199023 w 398045"/>
                <a:gd name="connsiteY2" fmla="*/ 398045 h 398045"/>
                <a:gd name="connsiteX3" fmla="*/ 0 w 398045"/>
                <a:gd name="connsiteY3" fmla="*/ 199023 h 398045"/>
                <a:gd name="connsiteX4" fmla="*/ 199023 w 398045"/>
                <a:gd name="connsiteY4" fmla="*/ 0 h 398045"/>
                <a:gd name="connsiteX5" fmla="*/ 368192 w 398045"/>
                <a:gd name="connsiteY5" fmla="*/ 199023 h 398045"/>
                <a:gd name="connsiteX6" fmla="*/ 29853 w 398045"/>
                <a:gd name="connsiteY6" fmla="*/ 199023 h 398045"/>
                <a:gd name="connsiteX7" fmla="*/ 199023 w 398045"/>
                <a:gd name="connsiteY7" fmla="*/ 368192 h 398045"/>
                <a:gd name="connsiteX8" fmla="*/ 368192 w 398045"/>
                <a:gd name="connsiteY8" fmla="*/ 199023 h 398045"/>
                <a:gd name="connsiteX9" fmla="*/ 191997 w 398045"/>
                <a:gd name="connsiteY9" fmla="*/ 110519 h 398045"/>
                <a:gd name="connsiteX10" fmla="*/ 193442 w 398045"/>
                <a:gd name="connsiteY10" fmla="*/ 108845 h 398045"/>
                <a:gd name="connsiteX11" fmla="*/ 212879 w 398045"/>
                <a:gd name="connsiteY11" fmla="*/ 107400 h 398045"/>
                <a:gd name="connsiteX12" fmla="*/ 214553 w 398045"/>
                <a:gd name="connsiteY12" fmla="*/ 108845 h 398045"/>
                <a:gd name="connsiteX13" fmla="*/ 294178 w 398045"/>
                <a:gd name="connsiteY13" fmla="*/ 188470 h 398045"/>
                <a:gd name="connsiteX14" fmla="*/ 295622 w 398045"/>
                <a:gd name="connsiteY14" fmla="*/ 207907 h 398045"/>
                <a:gd name="connsiteX15" fmla="*/ 294176 w 398045"/>
                <a:gd name="connsiteY15" fmla="*/ 209583 h 398045"/>
                <a:gd name="connsiteX16" fmla="*/ 214537 w 398045"/>
                <a:gd name="connsiteY16" fmla="*/ 289192 h 398045"/>
                <a:gd name="connsiteX17" fmla="*/ 193426 w 398045"/>
                <a:gd name="connsiteY17" fmla="*/ 289186 h 398045"/>
                <a:gd name="connsiteX18" fmla="*/ 191985 w 398045"/>
                <a:gd name="connsiteY18" fmla="*/ 269751 h 398045"/>
                <a:gd name="connsiteX19" fmla="*/ 193430 w 398045"/>
                <a:gd name="connsiteY19" fmla="*/ 268077 h 398045"/>
                <a:gd name="connsiteX20" fmla="*/ 247604 w 398045"/>
                <a:gd name="connsiteY20" fmla="*/ 213929 h 398045"/>
                <a:gd name="connsiteX21" fmla="*/ 114424 w 398045"/>
                <a:gd name="connsiteY21" fmla="*/ 213935 h 398045"/>
                <a:gd name="connsiteX22" fmla="*/ 99633 w 398045"/>
                <a:gd name="connsiteY22" fmla="*/ 201035 h 398045"/>
                <a:gd name="connsiteX23" fmla="*/ 99497 w 398045"/>
                <a:gd name="connsiteY23" fmla="*/ 199009 h 398045"/>
                <a:gd name="connsiteX24" fmla="*/ 112398 w 398045"/>
                <a:gd name="connsiteY24" fmla="*/ 184217 h 398045"/>
                <a:gd name="connsiteX25" fmla="*/ 114424 w 398045"/>
                <a:gd name="connsiteY25" fmla="*/ 184082 h 398045"/>
                <a:gd name="connsiteX26" fmla="*/ 247564 w 398045"/>
                <a:gd name="connsiteY26" fmla="*/ 184076 h 398045"/>
                <a:gd name="connsiteX27" fmla="*/ 193442 w 398045"/>
                <a:gd name="connsiteY27" fmla="*/ 129954 h 398045"/>
                <a:gd name="connsiteX28" fmla="*/ 191997 w 398045"/>
                <a:gd name="connsiteY28" fmla="*/ 110519 h 398045"/>
                <a:gd name="connsiteX29" fmla="*/ 193442 w 398045"/>
                <a:gd name="connsiteY29" fmla="*/ 108845 h 398045"/>
                <a:gd name="connsiteX30" fmla="*/ 191997 w 398045"/>
                <a:gd name="connsiteY30" fmla="*/ 110519 h 398045"/>
                <a:gd name="connsiteX0" fmla="*/ 5532 w 409109"/>
                <a:gd name="connsiteY0" fmla="*/ 94551 h 293573"/>
                <a:gd name="connsiteX1" fmla="*/ 403577 w 409109"/>
                <a:gd name="connsiteY1" fmla="*/ 94551 h 293573"/>
                <a:gd name="connsiteX2" fmla="*/ 204555 w 409109"/>
                <a:gd name="connsiteY2" fmla="*/ 293573 h 293573"/>
                <a:gd name="connsiteX3" fmla="*/ 5532 w 409109"/>
                <a:gd name="connsiteY3" fmla="*/ 94551 h 293573"/>
                <a:gd name="connsiteX4" fmla="*/ 373724 w 409109"/>
                <a:gd name="connsiteY4" fmla="*/ 94551 h 293573"/>
                <a:gd name="connsiteX5" fmla="*/ 35385 w 409109"/>
                <a:gd name="connsiteY5" fmla="*/ 94551 h 293573"/>
                <a:gd name="connsiteX6" fmla="*/ 204555 w 409109"/>
                <a:gd name="connsiteY6" fmla="*/ 263720 h 293573"/>
                <a:gd name="connsiteX7" fmla="*/ 373724 w 409109"/>
                <a:gd name="connsiteY7" fmla="*/ 94551 h 293573"/>
                <a:gd name="connsiteX8" fmla="*/ 197529 w 409109"/>
                <a:gd name="connsiteY8" fmla="*/ 6047 h 293573"/>
                <a:gd name="connsiteX9" fmla="*/ 198974 w 409109"/>
                <a:gd name="connsiteY9" fmla="*/ 4373 h 293573"/>
                <a:gd name="connsiteX10" fmla="*/ 218411 w 409109"/>
                <a:gd name="connsiteY10" fmla="*/ 2928 h 293573"/>
                <a:gd name="connsiteX11" fmla="*/ 220085 w 409109"/>
                <a:gd name="connsiteY11" fmla="*/ 4373 h 293573"/>
                <a:gd name="connsiteX12" fmla="*/ 299710 w 409109"/>
                <a:gd name="connsiteY12" fmla="*/ 83998 h 293573"/>
                <a:gd name="connsiteX13" fmla="*/ 301154 w 409109"/>
                <a:gd name="connsiteY13" fmla="*/ 103435 h 293573"/>
                <a:gd name="connsiteX14" fmla="*/ 299708 w 409109"/>
                <a:gd name="connsiteY14" fmla="*/ 105111 h 293573"/>
                <a:gd name="connsiteX15" fmla="*/ 220069 w 409109"/>
                <a:gd name="connsiteY15" fmla="*/ 184720 h 293573"/>
                <a:gd name="connsiteX16" fmla="*/ 198958 w 409109"/>
                <a:gd name="connsiteY16" fmla="*/ 184714 h 293573"/>
                <a:gd name="connsiteX17" fmla="*/ 197517 w 409109"/>
                <a:gd name="connsiteY17" fmla="*/ 165279 h 293573"/>
                <a:gd name="connsiteX18" fmla="*/ 198962 w 409109"/>
                <a:gd name="connsiteY18" fmla="*/ 163605 h 293573"/>
                <a:gd name="connsiteX19" fmla="*/ 253136 w 409109"/>
                <a:gd name="connsiteY19" fmla="*/ 109457 h 293573"/>
                <a:gd name="connsiteX20" fmla="*/ 119956 w 409109"/>
                <a:gd name="connsiteY20" fmla="*/ 109463 h 293573"/>
                <a:gd name="connsiteX21" fmla="*/ 105165 w 409109"/>
                <a:gd name="connsiteY21" fmla="*/ 96563 h 293573"/>
                <a:gd name="connsiteX22" fmla="*/ 105029 w 409109"/>
                <a:gd name="connsiteY22" fmla="*/ 94537 h 293573"/>
                <a:gd name="connsiteX23" fmla="*/ 117930 w 409109"/>
                <a:gd name="connsiteY23" fmla="*/ 79745 h 293573"/>
                <a:gd name="connsiteX24" fmla="*/ 119956 w 409109"/>
                <a:gd name="connsiteY24" fmla="*/ 79610 h 293573"/>
                <a:gd name="connsiteX25" fmla="*/ 253096 w 409109"/>
                <a:gd name="connsiteY25" fmla="*/ 79604 h 293573"/>
                <a:gd name="connsiteX26" fmla="*/ 198974 w 409109"/>
                <a:gd name="connsiteY26" fmla="*/ 25482 h 293573"/>
                <a:gd name="connsiteX27" fmla="*/ 197529 w 409109"/>
                <a:gd name="connsiteY27" fmla="*/ 6047 h 293573"/>
                <a:gd name="connsiteX28" fmla="*/ 198974 w 409109"/>
                <a:gd name="connsiteY28" fmla="*/ 4373 h 293573"/>
                <a:gd name="connsiteX29" fmla="*/ 197529 w 409109"/>
                <a:gd name="connsiteY29" fmla="*/ 6047 h 293573"/>
                <a:gd name="connsiteX0" fmla="*/ 173873 w 372895"/>
                <a:gd name="connsiteY0" fmla="*/ 293573 h 293573"/>
                <a:gd name="connsiteX1" fmla="*/ 372895 w 372895"/>
                <a:gd name="connsiteY1" fmla="*/ 94551 h 293573"/>
                <a:gd name="connsiteX2" fmla="*/ 173873 w 372895"/>
                <a:gd name="connsiteY2" fmla="*/ 293573 h 293573"/>
                <a:gd name="connsiteX3" fmla="*/ 343042 w 372895"/>
                <a:gd name="connsiteY3" fmla="*/ 94551 h 293573"/>
                <a:gd name="connsiteX4" fmla="*/ 4703 w 372895"/>
                <a:gd name="connsiteY4" fmla="*/ 94551 h 293573"/>
                <a:gd name="connsiteX5" fmla="*/ 173873 w 372895"/>
                <a:gd name="connsiteY5" fmla="*/ 263720 h 293573"/>
                <a:gd name="connsiteX6" fmla="*/ 343042 w 372895"/>
                <a:gd name="connsiteY6" fmla="*/ 94551 h 293573"/>
                <a:gd name="connsiteX7" fmla="*/ 166847 w 372895"/>
                <a:gd name="connsiteY7" fmla="*/ 6047 h 293573"/>
                <a:gd name="connsiteX8" fmla="*/ 168292 w 372895"/>
                <a:gd name="connsiteY8" fmla="*/ 4373 h 293573"/>
                <a:gd name="connsiteX9" fmla="*/ 187729 w 372895"/>
                <a:gd name="connsiteY9" fmla="*/ 2928 h 293573"/>
                <a:gd name="connsiteX10" fmla="*/ 189403 w 372895"/>
                <a:gd name="connsiteY10" fmla="*/ 4373 h 293573"/>
                <a:gd name="connsiteX11" fmla="*/ 269028 w 372895"/>
                <a:gd name="connsiteY11" fmla="*/ 83998 h 293573"/>
                <a:gd name="connsiteX12" fmla="*/ 270472 w 372895"/>
                <a:gd name="connsiteY12" fmla="*/ 103435 h 293573"/>
                <a:gd name="connsiteX13" fmla="*/ 269026 w 372895"/>
                <a:gd name="connsiteY13" fmla="*/ 105111 h 293573"/>
                <a:gd name="connsiteX14" fmla="*/ 189387 w 372895"/>
                <a:gd name="connsiteY14" fmla="*/ 184720 h 293573"/>
                <a:gd name="connsiteX15" fmla="*/ 168276 w 372895"/>
                <a:gd name="connsiteY15" fmla="*/ 184714 h 293573"/>
                <a:gd name="connsiteX16" fmla="*/ 166835 w 372895"/>
                <a:gd name="connsiteY16" fmla="*/ 165279 h 293573"/>
                <a:gd name="connsiteX17" fmla="*/ 168280 w 372895"/>
                <a:gd name="connsiteY17" fmla="*/ 163605 h 293573"/>
                <a:gd name="connsiteX18" fmla="*/ 222454 w 372895"/>
                <a:gd name="connsiteY18" fmla="*/ 109457 h 293573"/>
                <a:gd name="connsiteX19" fmla="*/ 89274 w 372895"/>
                <a:gd name="connsiteY19" fmla="*/ 109463 h 293573"/>
                <a:gd name="connsiteX20" fmla="*/ 74483 w 372895"/>
                <a:gd name="connsiteY20" fmla="*/ 96563 h 293573"/>
                <a:gd name="connsiteX21" fmla="*/ 74347 w 372895"/>
                <a:gd name="connsiteY21" fmla="*/ 94537 h 293573"/>
                <a:gd name="connsiteX22" fmla="*/ 87248 w 372895"/>
                <a:gd name="connsiteY22" fmla="*/ 79745 h 293573"/>
                <a:gd name="connsiteX23" fmla="*/ 89274 w 372895"/>
                <a:gd name="connsiteY23" fmla="*/ 79610 h 293573"/>
                <a:gd name="connsiteX24" fmla="*/ 222414 w 372895"/>
                <a:gd name="connsiteY24" fmla="*/ 79604 h 293573"/>
                <a:gd name="connsiteX25" fmla="*/ 168292 w 372895"/>
                <a:gd name="connsiteY25" fmla="*/ 25482 h 293573"/>
                <a:gd name="connsiteX26" fmla="*/ 166847 w 372895"/>
                <a:gd name="connsiteY26" fmla="*/ 6047 h 293573"/>
                <a:gd name="connsiteX27" fmla="*/ 168292 w 372895"/>
                <a:gd name="connsiteY27" fmla="*/ 4373 h 293573"/>
                <a:gd name="connsiteX28" fmla="*/ 166847 w 372895"/>
                <a:gd name="connsiteY28" fmla="*/ 6047 h 293573"/>
                <a:gd name="connsiteX0" fmla="*/ 99526 w 298548"/>
                <a:gd name="connsiteY0" fmla="*/ 293573 h 293573"/>
                <a:gd name="connsiteX1" fmla="*/ 298548 w 298548"/>
                <a:gd name="connsiteY1" fmla="*/ 94551 h 293573"/>
                <a:gd name="connsiteX2" fmla="*/ 99526 w 298548"/>
                <a:gd name="connsiteY2" fmla="*/ 293573 h 293573"/>
                <a:gd name="connsiteX3" fmla="*/ 268695 w 298548"/>
                <a:gd name="connsiteY3" fmla="*/ 94551 h 293573"/>
                <a:gd name="connsiteX4" fmla="*/ 99526 w 298548"/>
                <a:gd name="connsiteY4" fmla="*/ 263720 h 293573"/>
                <a:gd name="connsiteX5" fmla="*/ 268695 w 298548"/>
                <a:gd name="connsiteY5" fmla="*/ 94551 h 293573"/>
                <a:gd name="connsiteX6" fmla="*/ 92500 w 298548"/>
                <a:gd name="connsiteY6" fmla="*/ 6047 h 293573"/>
                <a:gd name="connsiteX7" fmla="*/ 93945 w 298548"/>
                <a:gd name="connsiteY7" fmla="*/ 4373 h 293573"/>
                <a:gd name="connsiteX8" fmla="*/ 113382 w 298548"/>
                <a:gd name="connsiteY8" fmla="*/ 2928 h 293573"/>
                <a:gd name="connsiteX9" fmla="*/ 115056 w 298548"/>
                <a:gd name="connsiteY9" fmla="*/ 4373 h 293573"/>
                <a:gd name="connsiteX10" fmla="*/ 194681 w 298548"/>
                <a:gd name="connsiteY10" fmla="*/ 83998 h 293573"/>
                <a:gd name="connsiteX11" fmla="*/ 196125 w 298548"/>
                <a:gd name="connsiteY11" fmla="*/ 103435 h 293573"/>
                <a:gd name="connsiteX12" fmla="*/ 194679 w 298548"/>
                <a:gd name="connsiteY12" fmla="*/ 105111 h 293573"/>
                <a:gd name="connsiteX13" fmla="*/ 115040 w 298548"/>
                <a:gd name="connsiteY13" fmla="*/ 184720 h 293573"/>
                <a:gd name="connsiteX14" fmla="*/ 93929 w 298548"/>
                <a:gd name="connsiteY14" fmla="*/ 184714 h 293573"/>
                <a:gd name="connsiteX15" fmla="*/ 92488 w 298548"/>
                <a:gd name="connsiteY15" fmla="*/ 165279 h 293573"/>
                <a:gd name="connsiteX16" fmla="*/ 93933 w 298548"/>
                <a:gd name="connsiteY16" fmla="*/ 163605 h 293573"/>
                <a:gd name="connsiteX17" fmla="*/ 148107 w 298548"/>
                <a:gd name="connsiteY17" fmla="*/ 109457 h 293573"/>
                <a:gd name="connsiteX18" fmla="*/ 14927 w 298548"/>
                <a:gd name="connsiteY18" fmla="*/ 109463 h 293573"/>
                <a:gd name="connsiteX19" fmla="*/ 136 w 298548"/>
                <a:gd name="connsiteY19" fmla="*/ 96563 h 293573"/>
                <a:gd name="connsiteX20" fmla="*/ 0 w 298548"/>
                <a:gd name="connsiteY20" fmla="*/ 94537 h 293573"/>
                <a:gd name="connsiteX21" fmla="*/ 12901 w 298548"/>
                <a:gd name="connsiteY21" fmla="*/ 79745 h 293573"/>
                <a:gd name="connsiteX22" fmla="*/ 14927 w 298548"/>
                <a:gd name="connsiteY22" fmla="*/ 79610 h 293573"/>
                <a:gd name="connsiteX23" fmla="*/ 148067 w 298548"/>
                <a:gd name="connsiteY23" fmla="*/ 79604 h 293573"/>
                <a:gd name="connsiteX24" fmla="*/ 93945 w 298548"/>
                <a:gd name="connsiteY24" fmla="*/ 25482 h 293573"/>
                <a:gd name="connsiteX25" fmla="*/ 92500 w 298548"/>
                <a:gd name="connsiteY25" fmla="*/ 6047 h 293573"/>
                <a:gd name="connsiteX26" fmla="*/ 93945 w 298548"/>
                <a:gd name="connsiteY26" fmla="*/ 4373 h 293573"/>
                <a:gd name="connsiteX27" fmla="*/ 92500 w 298548"/>
                <a:gd name="connsiteY27" fmla="*/ 6047 h 293573"/>
                <a:gd name="connsiteX0" fmla="*/ 99526 w 298548"/>
                <a:gd name="connsiteY0" fmla="*/ 293573 h 293573"/>
                <a:gd name="connsiteX1" fmla="*/ 298548 w 298548"/>
                <a:gd name="connsiteY1" fmla="*/ 94551 h 293573"/>
                <a:gd name="connsiteX2" fmla="*/ 99526 w 298548"/>
                <a:gd name="connsiteY2" fmla="*/ 293573 h 293573"/>
                <a:gd name="connsiteX3" fmla="*/ 92500 w 298548"/>
                <a:gd name="connsiteY3" fmla="*/ 6047 h 293573"/>
                <a:gd name="connsiteX4" fmla="*/ 93945 w 298548"/>
                <a:gd name="connsiteY4" fmla="*/ 4373 h 293573"/>
                <a:gd name="connsiteX5" fmla="*/ 113382 w 298548"/>
                <a:gd name="connsiteY5" fmla="*/ 2928 h 293573"/>
                <a:gd name="connsiteX6" fmla="*/ 115056 w 298548"/>
                <a:gd name="connsiteY6" fmla="*/ 4373 h 293573"/>
                <a:gd name="connsiteX7" fmla="*/ 194681 w 298548"/>
                <a:gd name="connsiteY7" fmla="*/ 83998 h 293573"/>
                <a:gd name="connsiteX8" fmla="*/ 196125 w 298548"/>
                <a:gd name="connsiteY8" fmla="*/ 103435 h 293573"/>
                <a:gd name="connsiteX9" fmla="*/ 194679 w 298548"/>
                <a:gd name="connsiteY9" fmla="*/ 105111 h 293573"/>
                <a:gd name="connsiteX10" fmla="*/ 115040 w 298548"/>
                <a:gd name="connsiteY10" fmla="*/ 184720 h 293573"/>
                <a:gd name="connsiteX11" fmla="*/ 93929 w 298548"/>
                <a:gd name="connsiteY11" fmla="*/ 184714 h 293573"/>
                <a:gd name="connsiteX12" fmla="*/ 92488 w 298548"/>
                <a:gd name="connsiteY12" fmla="*/ 165279 h 293573"/>
                <a:gd name="connsiteX13" fmla="*/ 93933 w 298548"/>
                <a:gd name="connsiteY13" fmla="*/ 163605 h 293573"/>
                <a:gd name="connsiteX14" fmla="*/ 148107 w 298548"/>
                <a:gd name="connsiteY14" fmla="*/ 109457 h 293573"/>
                <a:gd name="connsiteX15" fmla="*/ 14927 w 298548"/>
                <a:gd name="connsiteY15" fmla="*/ 109463 h 293573"/>
                <a:gd name="connsiteX16" fmla="*/ 136 w 298548"/>
                <a:gd name="connsiteY16" fmla="*/ 96563 h 293573"/>
                <a:gd name="connsiteX17" fmla="*/ 0 w 298548"/>
                <a:gd name="connsiteY17" fmla="*/ 94537 h 293573"/>
                <a:gd name="connsiteX18" fmla="*/ 12901 w 298548"/>
                <a:gd name="connsiteY18" fmla="*/ 79745 h 293573"/>
                <a:gd name="connsiteX19" fmla="*/ 14927 w 298548"/>
                <a:gd name="connsiteY19" fmla="*/ 79610 h 293573"/>
                <a:gd name="connsiteX20" fmla="*/ 148067 w 298548"/>
                <a:gd name="connsiteY20" fmla="*/ 79604 h 293573"/>
                <a:gd name="connsiteX21" fmla="*/ 93945 w 298548"/>
                <a:gd name="connsiteY21" fmla="*/ 25482 h 293573"/>
                <a:gd name="connsiteX22" fmla="*/ 92500 w 298548"/>
                <a:gd name="connsiteY22" fmla="*/ 6047 h 293573"/>
                <a:gd name="connsiteX23" fmla="*/ 93945 w 298548"/>
                <a:gd name="connsiteY23" fmla="*/ 4373 h 293573"/>
                <a:gd name="connsiteX24" fmla="*/ 92500 w 298548"/>
                <a:gd name="connsiteY24" fmla="*/ 6047 h 293573"/>
                <a:gd name="connsiteX0" fmla="*/ 92500 w 199052"/>
                <a:gd name="connsiteY0" fmla="*/ 6047 h 189088"/>
                <a:gd name="connsiteX1" fmla="*/ 93945 w 199052"/>
                <a:gd name="connsiteY1" fmla="*/ 4373 h 189088"/>
                <a:gd name="connsiteX2" fmla="*/ 113382 w 199052"/>
                <a:gd name="connsiteY2" fmla="*/ 2928 h 189088"/>
                <a:gd name="connsiteX3" fmla="*/ 115056 w 199052"/>
                <a:gd name="connsiteY3" fmla="*/ 4373 h 189088"/>
                <a:gd name="connsiteX4" fmla="*/ 194681 w 199052"/>
                <a:gd name="connsiteY4" fmla="*/ 83998 h 189088"/>
                <a:gd name="connsiteX5" fmla="*/ 196125 w 199052"/>
                <a:gd name="connsiteY5" fmla="*/ 103435 h 189088"/>
                <a:gd name="connsiteX6" fmla="*/ 194679 w 199052"/>
                <a:gd name="connsiteY6" fmla="*/ 105111 h 189088"/>
                <a:gd name="connsiteX7" fmla="*/ 115040 w 199052"/>
                <a:gd name="connsiteY7" fmla="*/ 184720 h 189088"/>
                <a:gd name="connsiteX8" fmla="*/ 93929 w 199052"/>
                <a:gd name="connsiteY8" fmla="*/ 184714 h 189088"/>
                <a:gd name="connsiteX9" fmla="*/ 92488 w 199052"/>
                <a:gd name="connsiteY9" fmla="*/ 165279 h 189088"/>
                <a:gd name="connsiteX10" fmla="*/ 93933 w 199052"/>
                <a:gd name="connsiteY10" fmla="*/ 163605 h 189088"/>
                <a:gd name="connsiteX11" fmla="*/ 148107 w 199052"/>
                <a:gd name="connsiteY11" fmla="*/ 109457 h 189088"/>
                <a:gd name="connsiteX12" fmla="*/ 14927 w 199052"/>
                <a:gd name="connsiteY12" fmla="*/ 109463 h 189088"/>
                <a:gd name="connsiteX13" fmla="*/ 136 w 199052"/>
                <a:gd name="connsiteY13" fmla="*/ 96563 h 189088"/>
                <a:gd name="connsiteX14" fmla="*/ 0 w 199052"/>
                <a:gd name="connsiteY14" fmla="*/ 94537 h 189088"/>
                <a:gd name="connsiteX15" fmla="*/ 12901 w 199052"/>
                <a:gd name="connsiteY15" fmla="*/ 79745 h 189088"/>
                <a:gd name="connsiteX16" fmla="*/ 14927 w 199052"/>
                <a:gd name="connsiteY16" fmla="*/ 79610 h 189088"/>
                <a:gd name="connsiteX17" fmla="*/ 148067 w 199052"/>
                <a:gd name="connsiteY17" fmla="*/ 79604 h 189088"/>
                <a:gd name="connsiteX18" fmla="*/ 93945 w 199052"/>
                <a:gd name="connsiteY18" fmla="*/ 25482 h 189088"/>
                <a:gd name="connsiteX19" fmla="*/ 92500 w 199052"/>
                <a:gd name="connsiteY19" fmla="*/ 6047 h 189088"/>
                <a:gd name="connsiteX20" fmla="*/ 93945 w 199052"/>
                <a:gd name="connsiteY20" fmla="*/ 4373 h 189088"/>
                <a:gd name="connsiteX21" fmla="*/ 92500 w 199052"/>
                <a:gd name="connsiteY21" fmla="*/ 6047 h 189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9052" h="189088">
                  <a:moveTo>
                    <a:pt x="92500" y="6047"/>
                  </a:moveTo>
                  <a:lnTo>
                    <a:pt x="93945" y="4373"/>
                  </a:lnTo>
                  <a:cubicBezTo>
                    <a:pt x="99245" y="-927"/>
                    <a:pt x="107539" y="-1408"/>
                    <a:pt x="113382" y="2928"/>
                  </a:cubicBezTo>
                  <a:lnTo>
                    <a:pt x="115056" y="4373"/>
                  </a:lnTo>
                  <a:lnTo>
                    <a:pt x="194681" y="83998"/>
                  </a:lnTo>
                  <a:cubicBezTo>
                    <a:pt x="199981" y="89298"/>
                    <a:pt x="200462" y="97592"/>
                    <a:pt x="196125" y="103435"/>
                  </a:cubicBezTo>
                  <a:lnTo>
                    <a:pt x="194679" y="105111"/>
                  </a:lnTo>
                  <a:lnTo>
                    <a:pt x="115040" y="184720"/>
                  </a:lnTo>
                  <a:cubicBezTo>
                    <a:pt x="109210" y="190547"/>
                    <a:pt x="99759" y="190545"/>
                    <a:pt x="93929" y="184714"/>
                  </a:cubicBezTo>
                  <a:cubicBezTo>
                    <a:pt x="88631" y="179414"/>
                    <a:pt x="88152" y="171122"/>
                    <a:pt x="92488" y="165279"/>
                  </a:cubicBezTo>
                  <a:lnTo>
                    <a:pt x="93933" y="163605"/>
                  </a:lnTo>
                  <a:lnTo>
                    <a:pt x="148107" y="109457"/>
                  </a:lnTo>
                  <a:lnTo>
                    <a:pt x="14927" y="109463"/>
                  </a:lnTo>
                  <a:cubicBezTo>
                    <a:pt x="7370" y="109463"/>
                    <a:pt x="1125" y="103847"/>
                    <a:pt x="136" y="96563"/>
                  </a:cubicBezTo>
                  <a:cubicBezTo>
                    <a:pt x="91" y="95888"/>
                    <a:pt x="45" y="95212"/>
                    <a:pt x="0" y="94537"/>
                  </a:cubicBezTo>
                  <a:cubicBezTo>
                    <a:pt x="0" y="86980"/>
                    <a:pt x="5616" y="80734"/>
                    <a:pt x="12901" y="79745"/>
                  </a:cubicBezTo>
                  <a:lnTo>
                    <a:pt x="14927" y="79610"/>
                  </a:lnTo>
                  <a:lnTo>
                    <a:pt x="148067" y="79604"/>
                  </a:lnTo>
                  <a:lnTo>
                    <a:pt x="93945" y="25482"/>
                  </a:lnTo>
                  <a:cubicBezTo>
                    <a:pt x="88647" y="20183"/>
                    <a:pt x="88166" y="11890"/>
                    <a:pt x="92500" y="6047"/>
                  </a:cubicBezTo>
                  <a:lnTo>
                    <a:pt x="93945" y="4373"/>
                  </a:lnTo>
                  <a:lnTo>
                    <a:pt x="92500" y="6047"/>
                  </a:lnTo>
                  <a:close/>
                </a:path>
              </a:pathLst>
            </a:custGeom>
            <a:gradFill flip="none" rotWithShape="0">
              <a:gsLst>
                <a:gs pos="0">
                  <a:srgbClr val="CD9AD0"/>
                </a:gs>
                <a:gs pos="100000">
                  <a:srgbClr val="8EC8E8"/>
                </a:gs>
              </a:gsLst>
              <a:lin ang="13500000" scaled="1"/>
              <a:tileRect/>
            </a:gradFill>
            <a:ln w="1984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grpSp>
      <p:grpSp>
        <p:nvGrpSpPr>
          <p:cNvPr id="22" name="Group 21">
            <a:extLst>
              <a:ext uri="{FF2B5EF4-FFF2-40B4-BE49-F238E27FC236}">
                <a16:creationId xmlns:a16="http://schemas.microsoft.com/office/drawing/2014/main" id="{46704CAE-16D7-5FF1-B93D-5CD8784A2E01}"/>
              </a:ext>
              <a:ext uri="{C183D7F6-B498-43B3-948B-1728B52AA6E4}">
                <adec:decorative xmlns:adec="http://schemas.microsoft.com/office/drawing/2017/decorative" val="1"/>
              </a:ext>
            </a:extLst>
          </p:cNvPr>
          <p:cNvGrpSpPr/>
          <p:nvPr/>
        </p:nvGrpSpPr>
        <p:grpSpPr>
          <a:xfrm rot="6997175">
            <a:off x="10441131" y="3984808"/>
            <a:ext cx="323181" cy="323179"/>
            <a:chOff x="6059838" y="3393640"/>
            <a:chExt cx="354670" cy="354668"/>
          </a:xfrm>
        </p:grpSpPr>
        <p:sp>
          <p:nvSpPr>
            <p:cNvPr id="26" name="Oval 25">
              <a:extLst>
                <a:ext uri="{FF2B5EF4-FFF2-40B4-BE49-F238E27FC236}">
                  <a16:creationId xmlns:a16="http://schemas.microsoft.com/office/drawing/2014/main" id="{64A55BF8-B742-AFCA-F04F-3F5F8ACE4025}"/>
                </a:ext>
              </a:extLst>
            </p:cNvPr>
            <p:cNvSpPr/>
            <p:nvPr/>
          </p:nvSpPr>
          <p:spPr bwMode="auto">
            <a:xfrm>
              <a:off x="6059838" y="3393640"/>
              <a:ext cx="354670" cy="354668"/>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Segoe UI" pitchFamily="34" charset="0"/>
                <a:cs typeface="Segoe UI" pitchFamily="34" charset="0"/>
              </a:endParaRPr>
            </a:p>
          </p:txBody>
        </p:sp>
        <p:sp>
          <p:nvSpPr>
            <p:cNvPr id="27" name="Graphic 7">
              <a:extLst>
                <a:ext uri="{FF2B5EF4-FFF2-40B4-BE49-F238E27FC236}">
                  <a16:creationId xmlns:a16="http://schemas.microsoft.com/office/drawing/2014/main" id="{369DE1D8-6B02-11C6-1C9D-9E37E490F1EF}"/>
                </a:ext>
              </a:extLst>
            </p:cNvPr>
            <p:cNvSpPr/>
            <p:nvPr/>
          </p:nvSpPr>
          <p:spPr>
            <a:xfrm>
              <a:off x="6132884" y="3480329"/>
              <a:ext cx="199052" cy="189088"/>
            </a:xfrm>
            <a:custGeom>
              <a:avLst/>
              <a:gdLst>
                <a:gd name="connsiteX0" fmla="*/ 199023 w 398045"/>
                <a:gd name="connsiteY0" fmla="*/ 0 h 398045"/>
                <a:gd name="connsiteX1" fmla="*/ 398045 w 398045"/>
                <a:gd name="connsiteY1" fmla="*/ 199023 h 398045"/>
                <a:gd name="connsiteX2" fmla="*/ 199023 w 398045"/>
                <a:gd name="connsiteY2" fmla="*/ 398045 h 398045"/>
                <a:gd name="connsiteX3" fmla="*/ 0 w 398045"/>
                <a:gd name="connsiteY3" fmla="*/ 199023 h 398045"/>
                <a:gd name="connsiteX4" fmla="*/ 199023 w 398045"/>
                <a:gd name="connsiteY4" fmla="*/ 0 h 398045"/>
                <a:gd name="connsiteX5" fmla="*/ 199023 w 398045"/>
                <a:gd name="connsiteY5" fmla="*/ 29853 h 398045"/>
                <a:gd name="connsiteX6" fmla="*/ 29853 w 398045"/>
                <a:gd name="connsiteY6" fmla="*/ 199023 h 398045"/>
                <a:gd name="connsiteX7" fmla="*/ 199023 w 398045"/>
                <a:gd name="connsiteY7" fmla="*/ 368192 h 398045"/>
                <a:gd name="connsiteX8" fmla="*/ 368192 w 398045"/>
                <a:gd name="connsiteY8" fmla="*/ 199023 h 398045"/>
                <a:gd name="connsiteX9" fmla="*/ 199023 w 398045"/>
                <a:gd name="connsiteY9" fmla="*/ 29853 h 398045"/>
                <a:gd name="connsiteX10" fmla="*/ 191997 w 398045"/>
                <a:gd name="connsiteY10" fmla="*/ 110519 h 398045"/>
                <a:gd name="connsiteX11" fmla="*/ 193442 w 398045"/>
                <a:gd name="connsiteY11" fmla="*/ 108845 h 398045"/>
                <a:gd name="connsiteX12" fmla="*/ 212879 w 398045"/>
                <a:gd name="connsiteY12" fmla="*/ 107400 h 398045"/>
                <a:gd name="connsiteX13" fmla="*/ 214553 w 398045"/>
                <a:gd name="connsiteY13" fmla="*/ 108845 h 398045"/>
                <a:gd name="connsiteX14" fmla="*/ 294178 w 398045"/>
                <a:gd name="connsiteY14" fmla="*/ 188470 h 398045"/>
                <a:gd name="connsiteX15" fmla="*/ 295622 w 398045"/>
                <a:gd name="connsiteY15" fmla="*/ 207907 h 398045"/>
                <a:gd name="connsiteX16" fmla="*/ 294176 w 398045"/>
                <a:gd name="connsiteY16" fmla="*/ 209583 h 398045"/>
                <a:gd name="connsiteX17" fmla="*/ 214537 w 398045"/>
                <a:gd name="connsiteY17" fmla="*/ 289192 h 398045"/>
                <a:gd name="connsiteX18" fmla="*/ 193426 w 398045"/>
                <a:gd name="connsiteY18" fmla="*/ 289186 h 398045"/>
                <a:gd name="connsiteX19" fmla="*/ 191985 w 398045"/>
                <a:gd name="connsiteY19" fmla="*/ 269751 h 398045"/>
                <a:gd name="connsiteX20" fmla="*/ 193430 w 398045"/>
                <a:gd name="connsiteY20" fmla="*/ 268077 h 398045"/>
                <a:gd name="connsiteX21" fmla="*/ 247604 w 398045"/>
                <a:gd name="connsiteY21" fmla="*/ 213929 h 398045"/>
                <a:gd name="connsiteX22" fmla="*/ 114424 w 398045"/>
                <a:gd name="connsiteY22" fmla="*/ 213935 h 398045"/>
                <a:gd name="connsiteX23" fmla="*/ 99633 w 398045"/>
                <a:gd name="connsiteY23" fmla="*/ 201035 h 398045"/>
                <a:gd name="connsiteX24" fmla="*/ 99497 w 398045"/>
                <a:gd name="connsiteY24" fmla="*/ 199009 h 398045"/>
                <a:gd name="connsiteX25" fmla="*/ 112398 w 398045"/>
                <a:gd name="connsiteY25" fmla="*/ 184217 h 398045"/>
                <a:gd name="connsiteX26" fmla="*/ 114424 w 398045"/>
                <a:gd name="connsiteY26" fmla="*/ 184082 h 398045"/>
                <a:gd name="connsiteX27" fmla="*/ 247564 w 398045"/>
                <a:gd name="connsiteY27" fmla="*/ 184076 h 398045"/>
                <a:gd name="connsiteX28" fmla="*/ 193442 w 398045"/>
                <a:gd name="connsiteY28" fmla="*/ 129954 h 398045"/>
                <a:gd name="connsiteX29" fmla="*/ 191997 w 398045"/>
                <a:gd name="connsiteY29" fmla="*/ 110519 h 398045"/>
                <a:gd name="connsiteX30" fmla="*/ 193442 w 398045"/>
                <a:gd name="connsiteY30" fmla="*/ 108845 h 398045"/>
                <a:gd name="connsiteX31" fmla="*/ 191997 w 398045"/>
                <a:gd name="connsiteY31" fmla="*/ 110519 h 398045"/>
                <a:gd name="connsiteX0" fmla="*/ 199023 w 398045"/>
                <a:gd name="connsiteY0" fmla="*/ 0 h 398045"/>
                <a:gd name="connsiteX1" fmla="*/ 398045 w 398045"/>
                <a:gd name="connsiteY1" fmla="*/ 199023 h 398045"/>
                <a:gd name="connsiteX2" fmla="*/ 199023 w 398045"/>
                <a:gd name="connsiteY2" fmla="*/ 398045 h 398045"/>
                <a:gd name="connsiteX3" fmla="*/ 0 w 398045"/>
                <a:gd name="connsiteY3" fmla="*/ 199023 h 398045"/>
                <a:gd name="connsiteX4" fmla="*/ 199023 w 398045"/>
                <a:gd name="connsiteY4" fmla="*/ 0 h 398045"/>
                <a:gd name="connsiteX5" fmla="*/ 368192 w 398045"/>
                <a:gd name="connsiteY5" fmla="*/ 199023 h 398045"/>
                <a:gd name="connsiteX6" fmla="*/ 29853 w 398045"/>
                <a:gd name="connsiteY6" fmla="*/ 199023 h 398045"/>
                <a:gd name="connsiteX7" fmla="*/ 199023 w 398045"/>
                <a:gd name="connsiteY7" fmla="*/ 368192 h 398045"/>
                <a:gd name="connsiteX8" fmla="*/ 368192 w 398045"/>
                <a:gd name="connsiteY8" fmla="*/ 199023 h 398045"/>
                <a:gd name="connsiteX9" fmla="*/ 191997 w 398045"/>
                <a:gd name="connsiteY9" fmla="*/ 110519 h 398045"/>
                <a:gd name="connsiteX10" fmla="*/ 193442 w 398045"/>
                <a:gd name="connsiteY10" fmla="*/ 108845 h 398045"/>
                <a:gd name="connsiteX11" fmla="*/ 212879 w 398045"/>
                <a:gd name="connsiteY11" fmla="*/ 107400 h 398045"/>
                <a:gd name="connsiteX12" fmla="*/ 214553 w 398045"/>
                <a:gd name="connsiteY12" fmla="*/ 108845 h 398045"/>
                <a:gd name="connsiteX13" fmla="*/ 294178 w 398045"/>
                <a:gd name="connsiteY13" fmla="*/ 188470 h 398045"/>
                <a:gd name="connsiteX14" fmla="*/ 295622 w 398045"/>
                <a:gd name="connsiteY14" fmla="*/ 207907 h 398045"/>
                <a:gd name="connsiteX15" fmla="*/ 294176 w 398045"/>
                <a:gd name="connsiteY15" fmla="*/ 209583 h 398045"/>
                <a:gd name="connsiteX16" fmla="*/ 214537 w 398045"/>
                <a:gd name="connsiteY16" fmla="*/ 289192 h 398045"/>
                <a:gd name="connsiteX17" fmla="*/ 193426 w 398045"/>
                <a:gd name="connsiteY17" fmla="*/ 289186 h 398045"/>
                <a:gd name="connsiteX18" fmla="*/ 191985 w 398045"/>
                <a:gd name="connsiteY18" fmla="*/ 269751 h 398045"/>
                <a:gd name="connsiteX19" fmla="*/ 193430 w 398045"/>
                <a:gd name="connsiteY19" fmla="*/ 268077 h 398045"/>
                <a:gd name="connsiteX20" fmla="*/ 247604 w 398045"/>
                <a:gd name="connsiteY20" fmla="*/ 213929 h 398045"/>
                <a:gd name="connsiteX21" fmla="*/ 114424 w 398045"/>
                <a:gd name="connsiteY21" fmla="*/ 213935 h 398045"/>
                <a:gd name="connsiteX22" fmla="*/ 99633 w 398045"/>
                <a:gd name="connsiteY22" fmla="*/ 201035 h 398045"/>
                <a:gd name="connsiteX23" fmla="*/ 99497 w 398045"/>
                <a:gd name="connsiteY23" fmla="*/ 199009 h 398045"/>
                <a:gd name="connsiteX24" fmla="*/ 112398 w 398045"/>
                <a:gd name="connsiteY24" fmla="*/ 184217 h 398045"/>
                <a:gd name="connsiteX25" fmla="*/ 114424 w 398045"/>
                <a:gd name="connsiteY25" fmla="*/ 184082 h 398045"/>
                <a:gd name="connsiteX26" fmla="*/ 247564 w 398045"/>
                <a:gd name="connsiteY26" fmla="*/ 184076 h 398045"/>
                <a:gd name="connsiteX27" fmla="*/ 193442 w 398045"/>
                <a:gd name="connsiteY27" fmla="*/ 129954 h 398045"/>
                <a:gd name="connsiteX28" fmla="*/ 191997 w 398045"/>
                <a:gd name="connsiteY28" fmla="*/ 110519 h 398045"/>
                <a:gd name="connsiteX29" fmla="*/ 193442 w 398045"/>
                <a:gd name="connsiteY29" fmla="*/ 108845 h 398045"/>
                <a:gd name="connsiteX30" fmla="*/ 191997 w 398045"/>
                <a:gd name="connsiteY30" fmla="*/ 110519 h 398045"/>
                <a:gd name="connsiteX0" fmla="*/ 5532 w 409109"/>
                <a:gd name="connsiteY0" fmla="*/ 94551 h 293573"/>
                <a:gd name="connsiteX1" fmla="*/ 403577 w 409109"/>
                <a:gd name="connsiteY1" fmla="*/ 94551 h 293573"/>
                <a:gd name="connsiteX2" fmla="*/ 204555 w 409109"/>
                <a:gd name="connsiteY2" fmla="*/ 293573 h 293573"/>
                <a:gd name="connsiteX3" fmla="*/ 5532 w 409109"/>
                <a:gd name="connsiteY3" fmla="*/ 94551 h 293573"/>
                <a:gd name="connsiteX4" fmla="*/ 373724 w 409109"/>
                <a:gd name="connsiteY4" fmla="*/ 94551 h 293573"/>
                <a:gd name="connsiteX5" fmla="*/ 35385 w 409109"/>
                <a:gd name="connsiteY5" fmla="*/ 94551 h 293573"/>
                <a:gd name="connsiteX6" fmla="*/ 204555 w 409109"/>
                <a:gd name="connsiteY6" fmla="*/ 263720 h 293573"/>
                <a:gd name="connsiteX7" fmla="*/ 373724 w 409109"/>
                <a:gd name="connsiteY7" fmla="*/ 94551 h 293573"/>
                <a:gd name="connsiteX8" fmla="*/ 197529 w 409109"/>
                <a:gd name="connsiteY8" fmla="*/ 6047 h 293573"/>
                <a:gd name="connsiteX9" fmla="*/ 198974 w 409109"/>
                <a:gd name="connsiteY9" fmla="*/ 4373 h 293573"/>
                <a:gd name="connsiteX10" fmla="*/ 218411 w 409109"/>
                <a:gd name="connsiteY10" fmla="*/ 2928 h 293573"/>
                <a:gd name="connsiteX11" fmla="*/ 220085 w 409109"/>
                <a:gd name="connsiteY11" fmla="*/ 4373 h 293573"/>
                <a:gd name="connsiteX12" fmla="*/ 299710 w 409109"/>
                <a:gd name="connsiteY12" fmla="*/ 83998 h 293573"/>
                <a:gd name="connsiteX13" fmla="*/ 301154 w 409109"/>
                <a:gd name="connsiteY13" fmla="*/ 103435 h 293573"/>
                <a:gd name="connsiteX14" fmla="*/ 299708 w 409109"/>
                <a:gd name="connsiteY14" fmla="*/ 105111 h 293573"/>
                <a:gd name="connsiteX15" fmla="*/ 220069 w 409109"/>
                <a:gd name="connsiteY15" fmla="*/ 184720 h 293573"/>
                <a:gd name="connsiteX16" fmla="*/ 198958 w 409109"/>
                <a:gd name="connsiteY16" fmla="*/ 184714 h 293573"/>
                <a:gd name="connsiteX17" fmla="*/ 197517 w 409109"/>
                <a:gd name="connsiteY17" fmla="*/ 165279 h 293573"/>
                <a:gd name="connsiteX18" fmla="*/ 198962 w 409109"/>
                <a:gd name="connsiteY18" fmla="*/ 163605 h 293573"/>
                <a:gd name="connsiteX19" fmla="*/ 253136 w 409109"/>
                <a:gd name="connsiteY19" fmla="*/ 109457 h 293573"/>
                <a:gd name="connsiteX20" fmla="*/ 119956 w 409109"/>
                <a:gd name="connsiteY20" fmla="*/ 109463 h 293573"/>
                <a:gd name="connsiteX21" fmla="*/ 105165 w 409109"/>
                <a:gd name="connsiteY21" fmla="*/ 96563 h 293573"/>
                <a:gd name="connsiteX22" fmla="*/ 105029 w 409109"/>
                <a:gd name="connsiteY22" fmla="*/ 94537 h 293573"/>
                <a:gd name="connsiteX23" fmla="*/ 117930 w 409109"/>
                <a:gd name="connsiteY23" fmla="*/ 79745 h 293573"/>
                <a:gd name="connsiteX24" fmla="*/ 119956 w 409109"/>
                <a:gd name="connsiteY24" fmla="*/ 79610 h 293573"/>
                <a:gd name="connsiteX25" fmla="*/ 253096 w 409109"/>
                <a:gd name="connsiteY25" fmla="*/ 79604 h 293573"/>
                <a:gd name="connsiteX26" fmla="*/ 198974 w 409109"/>
                <a:gd name="connsiteY26" fmla="*/ 25482 h 293573"/>
                <a:gd name="connsiteX27" fmla="*/ 197529 w 409109"/>
                <a:gd name="connsiteY27" fmla="*/ 6047 h 293573"/>
                <a:gd name="connsiteX28" fmla="*/ 198974 w 409109"/>
                <a:gd name="connsiteY28" fmla="*/ 4373 h 293573"/>
                <a:gd name="connsiteX29" fmla="*/ 197529 w 409109"/>
                <a:gd name="connsiteY29" fmla="*/ 6047 h 293573"/>
                <a:gd name="connsiteX0" fmla="*/ 173873 w 372895"/>
                <a:gd name="connsiteY0" fmla="*/ 293573 h 293573"/>
                <a:gd name="connsiteX1" fmla="*/ 372895 w 372895"/>
                <a:gd name="connsiteY1" fmla="*/ 94551 h 293573"/>
                <a:gd name="connsiteX2" fmla="*/ 173873 w 372895"/>
                <a:gd name="connsiteY2" fmla="*/ 293573 h 293573"/>
                <a:gd name="connsiteX3" fmla="*/ 343042 w 372895"/>
                <a:gd name="connsiteY3" fmla="*/ 94551 h 293573"/>
                <a:gd name="connsiteX4" fmla="*/ 4703 w 372895"/>
                <a:gd name="connsiteY4" fmla="*/ 94551 h 293573"/>
                <a:gd name="connsiteX5" fmla="*/ 173873 w 372895"/>
                <a:gd name="connsiteY5" fmla="*/ 263720 h 293573"/>
                <a:gd name="connsiteX6" fmla="*/ 343042 w 372895"/>
                <a:gd name="connsiteY6" fmla="*/ 94551 h 293573"/>
                <a:gd name="connsiteX7" fmla="*/ 166847 w 372895"/>
                <a:gd name="connsiteY7" fmla="*/ 6047 h 293573"/>
                <a:gd name="connsiteX8" fmla="*/ 168292 w 372895"/>
                <a:gd name="connsiteY8" fmla="*/ 4373 h 293573"/>
                <a:gd name="connsiteX9" fmla="*/ 187729 w 372895"/>
                <a:gd name="connsiteY9" fmla="*/ 2928 h 293573"/>
                <a:gd name="connsiteX10" fmla="*/ 189403 w 372895"/>
                <a:gd name="connsiteY10" fmla="*/ 4373 h 293573"/>
                <a:gd name="connsiteX11" fmla="*/ 269028 w 372895"/>
                <a:gd name="connsiteY11" fmla="*/ 83998 h 293573"/>
                <a:gd name="connsiteX12" fmla="*/ 270472 w 372895"/>
                <a:gd name="connsiteY12" fmla="*/ 103435 h 293573"/>
                <a:gd name="connsiteX13" fmla="*/ 269026 w 372895"/>
                <a:gd name="connsiteY13" fmla="*/ 105111 h 293573"/>
                <a:gd name="connsiteX14" fmla="*/ 189387 w 372895"/>
                <a:gd name="connsiteY14" fmla="*/ 184720 h 293573"/>
                <a:gd name="connsiteX15" fmla="*/ 168276 w 372895"/>
                <a:gd name="connsiteY15" fmla="*/ 184714 h 293573"/>
                <a:gd name="connsiteX16" fmla="*/ 166835 w 372895"/>
                <a:gd name="connsiteY16" fmla="*/ 165279 h 293573"/>
                <a:gd name="connsiteX17" fmla="*/ 168280 w 372895"/>
                <a:gd name="connsiteY17" fmla="*/ 163605 h 293573"/>
                <a:gd name="connsiteX18" fmla="*/ 222454 w 372895"/>
                <a:gd name="connsiteY18" fmla="*/ 109457 h 293573"/>
                <a:gd name="connsiteX19" fmla="*/ 89274 w 372895"/>
                <a:gd name="connsiteY19" fmla="*/ 109463 h 293573"/>
                <a:gd name="connsiteX20" fmla="*/ 74483 w 372895"/>
                <a:gd name="connsiteY20" fmla="*/ 96563 h 293573"/>
                <a:gd name="connsiteX21" fmla="*/ 74347 w 372895"/>
                <a:gd name="connsiteY21" fmla="*/ 94537 h 293573"/>
                <a:gd name="connsiteX22" fmla="*/ 87248 w 372895"/>
                <a:gd name="connsiteY22" fmla="*/ 79745 h 293573"/>
                <a:gd name="connsiteX23" fmla="*/ 89274 w 372895"/>
                <a:gd name="connsiteY23" fmla="*/ 79610 h 293573"/>
                <a:gd name="connsiteX24" fmla="*/ 222414 w 372895"/>
                <a:gd name="connsiteY24" fmla="*/ 79604 h 293573"/>
                <a:gd name="connsiteX25" fmla="*/ 168292 w 372895"/>
                <a:gd name="connsiteY25" fmla="*/ 25482 h 293573"/>
                <a:gd name="connsiteX26" fmla="*/ 166847 w 372895"/>
                <a:gd name="connsiteY26" fmla="*/ 6047 h 293573"/>
                <a:gd name="connsiteX27" fmla="*/ 168292 w 372895"/>
                <a:gd name="connsiteY27" fmla="*/ 4373 h 293573"/>
                <a:gd name="connsiteX28" fmla="*/ 166847 w 372895"/>
                <a:gd name="connsiteY28" fmla="*/ 6047 h 293573"/>
                <a:gd name="connsiteX0" fmla="*/ 99526 w 298548"/>
                <a:gd name="connsiteY0" fmla="*/ 293573 h 293573"/>
                <a:gd name="connsiteX1" fmla="*/ 298548 w 298548"/>
                <a:gd name="connsiteY1" fmla="*/ 94551 h 293573"/>
                <a:gd name="connsiteX2" fmla="*/ 99526 w 298548"/>
                <a:gd name="connsiteY2" fmla="*/ 293573 h 293573"/>
                <a:gd name="connsiteX3" fmla="*/ 268695 w 298548"/>
                <a:gd name="connsiteY3" fmla="*/ 94551 h 293573"/>
                <a:gd name="connsiteX4" fmla="*/ 99526 w 298548"/>
                <a:gd name="connsiteY4" fmla="*/ 263720 h 293573"/>
                <a:gd name="connsiteX5" fmla="*/ 268695 w 298548"/>
                <a:gd name="connsiteY5" fmla="*/ 94551 h 293573"/>
                <a:gd name="connsiteX6" fmla="*/ 92500 w 298548"/>
                <a:gd name="connsiteY6" fmla="*/ 6047 h 293573"/>
                <a:gd name="connsiteX7" fmla="*/ 93945 w 298548"/>
                <a:gd name="connsiteY7" fmla="*/ 4373 h 293573"/>
                <a:gd name="connsiteX8" fmla="*/ 113382 w 298548"/>
                <a:gd name="connsiteY8" fmla="*/ 2928 h 293573"/>
                <a:gd name="connsiteX9" fmla="*/ 115056 w 298548"/>
                <a:gd name="connsiteY9" fmla="*/ 4373 h 293573"/>
                <a:gd name="connsiteX10" fmla="*/ 194681 w 298548"/>
                <a:gd name="connsiteY10" fmla="*/ 83998 h 293573"/>
                <a:gd name="connsiteX11" fmla="*/ 196125 w 298548"/>
                <a:gd name="connsiteY11" fmla="*/ 103435 h 293573"/>
                <a:gd name="connsiteX12" fmla="*/ 194679 w 298548"/>
                <a:gd name="connsiteY12" fmla="*/ 105111 h 293573"/>
                <a:gd name="connsiteX13" fmla="*/ 115040 w 298548"/>
                <a:gd name="connsiteY13" fmla="*/ 184720 h 293573"/>
                <a:gd name="connsiteX14" fmla="*/ 93929 w 298548"/>
                <a:gd name="connsiteY14" fmla="*/ 184714 h 293573"/>
                <a:gd name="connsiteX15" fmla="*/ 92488 w 298548"/>
                <a:gd name="connsiteY15" fmla="*/ 165279 h 293573"/>
                <a:gd name="connsiteX16" fmla="*/ 93933 w 298548"/>
                <a:gd name="connsiteY16" fmla="*/ 163605 h 293573"/>
                <a:gd name="connsiteX17" fmla="*/ 148107 w 298548"/>
                <a:gd name="connsiteY17" fmla="*/ 109457 h 293573"/>
                <a:gd name="connsiteX18" fmla="*/ 14927 w 298548"/>
                <a:gd name="connsiteY18" fmla="*/ 109463 h 293573"/>
                <a:gd name="connsiteX19" fmla="*/ 136 w 298548"/>
                <a:gd name="connsiteY19" fmla="*/ 96563 h 293573"/>
                <a:gd name="connsiteX20" fmla="*/ 0 w 298548"/>
                <a:gd name="connsiteY20" fmla="*/ 94537 h 293573"/>
                <a:gd name="connsiteX21" fmla="*/ 12901 w 298548"/>
                <a:gd name="connsiteY21" fmla="*/ 79745 h 293573"/>
                <a:gd name="connsiteX22" fmla="*/ 14927 w 298548"/>
                <a:gd name="connsiteY22" fmla="*/ 79610 h 293573"/>
                <a:gd name="connsiteX23" fmla="*/ 148067 w 298548"/>
                <a:gd name="connsiteY23" fmla="*/ 79604 h 293573"/>
                <a:gd name="connsiteX24" fmla="*/ 93945 w 298548"/>
                <a:gd name="connsiteY24" fmla="*/ 25482 h 293573"/>
                <a:gd name="connsiteX25" fmla="*/ 92500 w 298548"/>
                <a:gd name="connsiteY25" fmla="*/ 6047 h 293573"/>
                <a:gd name="connsiteX26" fmla="*/ 93945 w 298548"/>
                <a:gd name="connsiteY26" fmla="*/ 4373 h 293573"/>
                <a:gd name="connsiteX27" fmla="*/ 92500 w 298548"/>
                <a:gd name="connsiteY27" fmla="*/ 6047 h 293573"/>
                <a:gd name="connsiteX0" fmla="*/ 99526 w 298548"/>
                <a:gd name="connsiteY0" fmla="*/ 293573 h 293573"/>
                <a:gd name="connsiteX1" fmla="*/ 298548 w 298548"/>
                <a:gd name="connsiteY1" fmla="*/ 94551 h 293573"/>
                <a:gd name="connsiteX2" fmla="*/ 99526 w 298548"/>
                <a:gd name="connsiteY2" fmla="*/ 293573 h 293573"/>
                <a:gd name="connsiteX3" fmla="*/ 92500 w 298548"/>
                <a:gd name="connsiteY3" fmla="*/ 6047 h 293573"/>
                <a:gd name="connsiteX4" fmla="*/ 93945 w 298548"/>
                <a:gd name="connsiteY4" fmla="*/ 4373 h 293573"/>
                <a:gd name="connsiteX5" fmla="*/ 113382 w 298548"/>
                <a:gd name="connsiteY5" fmla="*/ 2928 h 293573"/>
                <a:gd name="connsiteX6" fmla="*/ 115056 w 298548"/>
                <a:gd name="connsiteY6" fmla="*/ 4373 h 293573"/>
                <a:gd name="connsiteX7" fmla="*/ 194681 w 298548"/>
                <a:gd name="connsiteY7" fmla="*/ 83998 h 293573"/>
                <a:gd name="connsiteX8" fmla="*/ 196125 w 298548"/>
                <a:gd name="connsiteY8" fmla="*/ 103435 h 293573"/>
                <a:gd name="connsiteX9" fmla="*/ 194679 w 298548"/>
                <a:gd name="connsiteY9" fmla="*/ 105111 h 293573"/>
                <a:gd name="connsiteX10" fmla="*/ 115040 w 298548"/>
                <a:gd name="connsiteY10" fmla="*/ 184720 h 293573"/>
                <a:gd name="connsiteX11" fmla="*/ 93929 w 298548"/>
                <a:gd name="connsiteY11" fmla="*/ 184714 h 293573"/>
                <a:gd name="connsiteX12" fmla="*/ 92488 w 298548"/>
                <a:gd name="connsiteY12" fmla="*/ 165279 h 293573"/>
                <a:gd name="connsiteX13" fmla="*/ 93933 w 298548"/>
                <a:gd name="connsiteY13" fmla="*/ 163605 h 293573"/>
                <a:gd name="connsiteX14" fmla="*/ 148107 w 298548"/>
                <a:gd name="connsiteY14" fmla="*/ 109457 h 293573"/>
                <a:gd name="connsiteX15" fmla="*/ 14927 w 298548"/>
                <a:gd name="connsiteY15" fmla="*/ 109463 h 293573"/>
                <a:gd name="connsiteX16" fmla="*/ 136 w 298548"/>
                <a:gd name="connsiteY16" fmla="*/ 96563 h 293573"/>
                <a:gd name="connsiteX17" fmla="*/ 0 w 298548"/>
                <a:gd name="connsiteY17" fmla="*/ 94537 h 293573"/>
                <a:gd name="connsiteX18" fmla="*/ 12901 w 298548"/>
                <a:gd name="connsiteY18" fmla="*/ 79745 h 293573"/>
                <a:gd name="connsiteX19" fmla="*/ 14927 w 298548"/>
                <a:gd name="connsiteY19" fmla="*/ 79610 h 293573"/>
                <a:gd name="connsiteX20" fmla="*/ 148067 w 298548"/>
                <a:gd name="connsiteY20" fmla="*/ 79604 h 293573"/>
                <a:gd name="connsiteX21" fmla="*/ 93945 w 298548"/>
                <a:gd name="connsiteY21" fmla="*/ 25482 h 293573"/>
                <a:gd name="connsiteX22" fmla="*/ 92500 w 298548"/>
                <a:gd name="connsiteY22" fmla="*/ 6047 h 293573"/>
                <a:gd name="connsiteX23" fmla="*/ 93945 w 298548"/>
                <a:gd name="connsiteY23" fmla="*/ 4373 h 293573"/>
                <a:gd name="connsiteX24" fmla="*/ 92500 w 298548"/>
                <a:gd name="connsiteY24" fmla="*/ 6047 h 293573"/>
                <a:gd name="connsiteX0" fmla="*/ 92500 w 199052"/>
                <a:gd name="connsiteY0" fmla="*/ 6047 h 189088"/>
                <a:gd name="connsiteX1" fmla="*/ 93945 w 199052"/>
                <a:gd name="connsiteY1" fmla="*/ 4373 h 189088"/>
                <a:gd name="connsiteX2" fmla="*/ 113382 w 199052"/>
                <a:gd name="connsiteY2" fmla="*/ 2928 h 189088"/>
                <a:gd name="connsiteX3" fmla="*/ 115056 w 199052"/>
                <a:gd name="connsiteY3" fmla="*/ 4373 h 189088"/>
                <a:gd name="connsiteX4" fmla="*/ 194681 w 199052"/>
                <a:gd name="connsiteY4" fmla="*/ 83998 h 189088"/>
                <a:gd name="connsiteX5" fmla="*/ 196125 w 199052"/>
                <a:gd name="connsiteY5" fmla="*/ 103435 h 189088"/>
                <a:gd name="connsiteX6" fmla="*/ 194679 w 199052"/>
                <a:gd name="connsiteY6" fmla="*/ 105111 h 189088"/>
                <a:gd name="connsiteX7" fmla="*/ 115040 w 199052"/>
                <a:gd name="connsiteY7" fmla="*/ 184720 h 189088"/>
                <a:gd name="connsiteX8" fmla="*/ 93929 w 199052"/>
                <a:gd name="connsiteY8" fmla="*/ 184714 h 189088"/>
                <a:gd name="connsiteX9" fmla="*/ 92488 w 199052"/>
                <a:gd name="connsiteY9" fmla="*/ 165279 h 189088"/>
                <a:gd name="connsiteX10" fmla="*/ 93933 w 199052"/>
                <a:gd name="connsiteY10" fmla="*/ 163605 h 189088"/>
                <a:gd name="connsiteX11" fmla="*/ 148107 w 199052"/>
                <a:gd name="connsiteY11" fmla="*/ 109457 h 189088"/>
                <a:gd name="connsiteX12" fmla="*/ 14927 w 199052"/>
                <a:gd name="connsiteY12" fmla="*/ 109463 h 189088"/>
                <a:gd name="connsiteX13" fmla="*/ 136 w 199052"/>
                <a:gd name="connsiteY13" fmla="*/ 96563 h 189088"/>
                <a:gd name="connsiteX14" fmla="*/ 0 w 199052"/>
                <a:gd name="connsiteY14" fmla="*/ 94537 h 189088"/>
                <a:gd name="connsiteX15" fmla="*/ 12901 w 199052"/>
                <a:gd name="connsiteY15" fmla="*/ 79745 h 189088"/>
                <a:gd name="connsiteX16" fmla="*/ 14927 w 199052"/>
                <a:gd name="connsiteY16" fmla="*/ 79610 h 189088"/>
                <a:gd name="connsiteX17" fmla="*/ 148067 w 199052"/>
                <a:gd name="connsiteY17" fmla="*/ 79604 h 189088"/>
                <a:gd name="connsiteX18" fmla="*/ 93945 w 199052"/>
                <a:gd name="connsiteY18" fmla="*/ 25482 h 189088"/>
                <a:gd name="connsiteX19" fmla="*/ 92500 w 199052"/>
                <a:gd name="connsiteY19" fmla="*/ 6047 h 189088"/>
                <a:gd name="connsiteX20" fmla="*/ 93945 w 199052"/>
                <a:gd name="connsiteY20" fmla="*/ 4373 h 189088"/>
                <a:gd name="connsiteX21" fmla="*/ 92500 w 199052"/>
                <a:gd name="connsiteY21" fmla="*/ 6047 h 189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9052" h="189088">
                  <a:moveTo>
                    <a:pt x="92500" y="6047"/>
                  </a:moveTo>
                  <a:lnTo>
                    <a:pt x="93945" y="4373"/>
                  </a:lnTo>
                  <a:cubicBezTo>
                    <a:pt x="99245" y="-927"/>
                    <a:pt x="107539" y="-1408"/>
                    <a:pt x="113382" y="2928"/>
                  </a:cubicBezTo>
                  <a:lnTo>
                    <a:pt x="115056" y="4373"/>
                  </a:lnTo>
                  <a:lnTo>
                    <a:pt x="194681" y="83998"/>
                  </a:lnTo>
                  <a:cubicBezTo>
                    <a:pt x="199981" y="89298"/>
                    <a:pt x="200462" y="97592"/>
                    <a:pt x="196125" y="103435"/>
                  </a:cubicBezTo>
                  <a:lnTo>
                    <a:pt x="194679" y="105111"/>
                  </a:lnTo>
                  <a:lnTo>
                    <a:pt x="115040" y="184720"/>
                  </a:lnTo>
                  <a:cubicBezTo>
                    <a:pt x="109210" y="190547"/>
                    <a:pt x="99759" y="190545"/>
                    <a:pt x="93929" y="184714"/>
                  </a:cubicBezTo>
                  <a:cubicBezTo>
                    <a:pt x="88631" y="179414"/>
                    <a:pt x="88152" y="171122"/>
                    <a:pt x="92488" y="165279"/>
                  </a:cubicBezTo>
                  <a:lnTo>
                    <a:pt x="93933" y="163605"/>
                  </a:lnTo>
                  <a:lnTo>
                    <a:pt x="148107" y="109457"/>
                  </a:lnTo>
                  <a:lnTo>
                    <a:pt x="14927" y="109463"/>
                  </a:lnTo>
                  <a:cubicBezTo>
                    <a:pt x="7370" y="109463"/>
                    <a:pt x="1125" y="103847"/>
                    <a:pt x="136" y="96563"/>
                  </a:cubicBezTo>
                  <a:cubicBezTo>
                    <a:pt x="91" y="95888"/>
                    <a:pt x="45" y="95212"/>
                    <a:pt x="0" y="94537"/>
                  </a:cubicBezTo>
                  <a:cubicBezTo>
                    <a:pt x="0" y="86980"/>
                    <a:pt x="5616" y="80734"/>
                    <a:pt x="12901" y="79745"/>
                  </a:cubicBezTo>
                  <a:lnTo>
                    <a:pt x="14927" y="79610"/>
                  </a:lnTo>
                  <a:lnTo>
                    <a:pt x="148067" y="79604"/>
                  </a:lnTo>
                  <a:lnTo>
                    <a:pt x="93945" y="25482"/>
                  </a:lnTo>
                  <a:cubicBezTo>
                    <a:pt x="88647" y="20183"/>
                    <a:pt x="88166" y="11890"/>
                    <a:pt x="92500" y="6047"/>
                  </a:cubicBezTo>
                  <a:lnTo>
                    <a:pt x="93945" y="4373"/>
                  </a:lnTo>
                  <a:lnTo>
                    <a:pt x="92500" y="6047"/>
                  </a:lnTo>
                  <a:close/>
                </a:path>
              </a:pathLst>
            </a:custGeom>
            <a:gradFill flip="none" rotWithShape="0">
              <a:gsLst>
                <a:gs pos="0">
                  <a:srgbClr val="CD9AD0"/>
                </a:gs>
                <a:gs pos="100000">
                  <a:srgbClr val="8EC8E8"/>
                </a:gs>
              </a:gsLst>
              <a:lin ang="13500000" scaled="1"/>
              <a:tileRect/>
            </a:gradFill>
            <a:ln w="1984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grpSp>
      <p:grpSp>
        <p:nvGrpSpPr>
          <p:cNvPr id="23" name="Group 22">
            <a:extLst>
              <a:ext uri="{FF2B5EF4-FFF2-40B4-BE49-F238E27FC236}">
                <a16:creationId xmlns:a16="http://schemas.microsoft.com/office/drawing/2014/main" id="{E7B8B962-A314-FCE5-BDFB-C90B8CFEA323}"/>
              </a:ext>
              <a:ext uri="{C183D7F6-B498-43B3-948B-1728B52AA6E4}">
                <adec:decorative xmlns:adec="http://schemas.microsoft.com/office/drawing/2017/decorative" val="1"/>
              </a:ext>
            </a:extLst>
          </p:cNvPr>
          <p:cNvGrpSpPr/>
          <p:nvPr/>
        </p:nvGrpSpPr>
        <p:grpSpPr>
          <a:xfrm rot="7822949">
            <a:off x="9898630" y="4356986"/>
            <a:ext cx="323181" cy="323179"/>
            <a:chOff x="6059838" y="3393640"/>
            <a:chExt cx="354670" cy="354668"/>
          </a:xfrm>
        </p:grpSpPr>
        <p:sp>
          <p:nvSpPr>
            <p:cNvPr id="24" name="Oval 23">
              <a:extLst>
                <a:ext uri="{FF2B5EF4-FFF2-40B4-BE49-F238E27FC236}">
                  <a16:creationId xmlns:a16="http://schemas.microsoft.com/office/drawing/2014/main" id="{30176BEA-2E90-2A17-1FA6-73D73B0FDBAD}"/>
                </a:ext>
              </a:extLst>
            </p:cNvPr>
            <p:cNvSpPr/>
            <p:nvPr/>
          </p:nvSpPr>
          <p:spPr bwMode="auto">
            <a:xfrm>
              <a:off x="6059838" y="3393640"/>
              <a:ext cx="354670" cy="354668"/>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Segoe UI" pitchFamily="34" charset="0"/>
                <a:cs typeface="Segoe UI" pitchFamily="34" charset="0"/>
              </a:endParaRPr>
            </a:p>
          </p:txBody>
        </p:sp>
        <p:sp>
          <p:nvSpPr>
            <p:cNvPr id="25" name="Graphic 7">
              <a:extLst>
                <a:ext uri="{FF2B5EF4-FFF2-40B4-BE49-F238E27FC236}">
                  <a16:creationId xmlns:a16="http://schemas.microsoft.com/office/drawing/2014/main" id="{A4121CD3-8F55-4619-8C37-33A7680B9B45}"/>
                </a:ext>
              </a:extLst>
            </p:cNvPr>
            <p:cNvSpPr/>
            <p:nvPr/>
          </p:nvSpPr>
          <p:spPr>
            <a:xfrm>
              <a:off x="6132884" y="3480329"/>
              <a:ext cx="199052" cy="189088"/>
            </a:xfrm>
            <a:custGeom>
              <a:avLst/>
              <a:gdLst>
                <a:gd name="connsiteX0" fmla="*/ 199023 w 398045"/>
                <a:gd name="connsiteY0" fmla="*/ 0 h 398045"/>
                <a:gd name="connsiteX1" fmla="*/ 398045 w 398045"/>
                <a:gd name="connsiteY1" fmla="*/ 199023 h 398045"/>
                <a:gd name="connsiteX2" fmla="*/ 199023 w 398045"/>
                <a:gd name="connsiteY2" fmla="*/ 398045 h 398045"/>
                <a:gd name="connsiteX3" fmla="*/ 0 w 398045"/>
                <a:gd name="connsiteY3" fmla="*/ 199023 h 398045"/>
                <a:gd name="connsiteX4" fmla="*/ 199023 w 398045"/>
                <a:gd name="connsiteY4" fmla="*/ 0 h 398045"/>
                <a:gd name="connsiteX5" fmla="*/ 199023 w 398045"/>
                <a:gd name="connsiteY5" fmla="*/ 29853 h 398045"/>
                <a:gd name="connsiteX6" fmla="*/ 29853 w 398045"/>
                <a:gd name="connsiteY6" fmla="*/ 199023 h 398045"/>
                <a:gd name="connsiteX7" fmla="*/ 199023 w 398045"/>
                <a:gd name="connsiteY7" fmla="*/ 368192 h 398045"/>
                <a:gd name="connsiteX8" fmla="*/ 368192 w 398045"/>
                <a:gd name="connsiteY8" fmla="*/ 199023 h 398045"/>
                <a:gd name="connsiteX9" fmla="*/ 199023 w 398045"/>
                <a:gd name="connsiteY9" fmla="*/ 29853 h 398045"/>
                <a:gd name="connsiteX10" fmla="*/ 191997 w 398045"/>
                <a:gd name="connsiteY10" fmla="*/ 110519 h 398045"/>
                <a:gd name="connsiteX11" fmla="*/ 193442 w 398045"/>
                <a:gd name="connsiteY11" fmla="*/ 108845 h 398045"/>
                <a:gd name="connsiteX12" fmla="*/ 212879 w 398045"/>
                <a:gd name="connsiteY12" fmla="*/ 107400 h 398045"/>
                <a:gd name="connsiteX13" fmla="*/ 214553 w 398045"/>
                <a:gd name="connsiteY13" fmla="*/ 108845 h 398045"/>
                <a:gd name="connsiteX14" fmla="*/ 294178 w 398045"/>
                <a:gd name="connsiteY14" fmla="*/ 188470 h 398045"/>
                <a:gd name="connsiteX15" fmla="*/ 295622 w 398045"/>
                <a:gd name="connsiteY15" fmla="*/ 207907 h 398045"/>
                <a:gd name="connsiteX16" fmla="*/ 294176 w 398045"/>
                <a:gd name="connsiteY16" fmla="*/ 209583 h 398045"/>
                <a:gd name="connsiteX17" fmla="*/ 214537 w 398045"/>
                <a:gd name="connsiteY17" fmla="*/ 289192 h 398045"/>
                <a:gd name="connsiteX18" fmla="*/ 193426 w 398045"/>
                <a:gd name="connsiteY18" fmla="*/ 289186 h 398045"/>
                <a:gd name="connsiteX19" fmla="*/ 191985 w 398045"/>
                <a:gd name="connsiteY19" fmla="*/ 269751 h 398045"/>
                <a:gd name="connsiteX20" fmla="*/ 193430 w 398045"/>
                <a:gd name="connsiteY20" fmla="*/ 268077 h 398045"/>
                <a:gd name="connsiteX21" fmla="*/ 247604 w 398045"/>
                <a:gd name="connsiteY21" fmla="*/ 213929 h 398045"/>
                <a:gd name="connsiteX22" fmla="*/ 114424 w 398045"/>
                <a:gd name="connsiteY22" fmla="*/ 213935 h 398045"/>
                <a:gd name="connsiteX23" fmla="*/ 99633 w 398045"/>
                <a:gd name="connsiteY23" fmla="*/ 201035 h 398045"/>
                <a:gd name="connsiteX24" fmla="*/ 99497 w 398045"/>
                <a:gd name="connsiteY24" fmla="*/ 199009 h 398045"/>
                <a:gd name="connsiteX25" fmla="*/ 112398 w 398045"/>
                <a:gd name="connsiteY25" fmla="*/ 184217 h 398045"/>
                <a:gd name="connsiteX26" fmla="*/ 114424 w 398045"/>
                <a:gd name="connsiteY26" fmla="*/ 184082 h 398045"/>
                <a:gd name="connsiteX27" fmla="*/ 247564 w 398045"/>
                <a:gd name="connsiteY27" fmla="*/ 184076 h 398045"/>
                <a:gd name="connsiteX28" fmla="*/ 193442 w 398045"/>
                <a:gd name="connsiteY28" fmla="*/ 129954 h 398045"/>
                <a:gd name="connsiteX29" fmla="*/ 191997 w 398045"/>
                <a:gd name="connsiteY29" fmla="*/ 110519 h 398045"/>
                <a:gd name="connsiteX30" fmla="*/ 193442 w 398045"/>
                <a:gd name="connsiteY30" fmla="*/ 108845 h 398045"/>
                <a:gd name="connsiteX31" fmla="*/ 191997 w 398045"/>
                <a:gd name="connsiteY31" fmla="*/ 110519 h 398045"/>
                <a:gd name="connsiteX0" fmla="*/ 199023 w 398045"/>
                <a:gd name="connsiteY0" fmla="*/ 0 h 398045"/>
                <a:gd name="connsiteX1" fmla="*/ 398045 w 398045"/>
                <a:gd name="connsiteY1" fmla="*/ 199023 h 398045"/>
                <a:gd name="connsiteX2" fmla="*/ 199023 w 398045"/>
                <a:gd name="connsiteY2" fmla="*/ 398045 h 398045"/>
                <a:gd name="connsiteX3" fmla="*/ 0 w 398045"/>
                <a:gd name="connsiteY3" fmla="*/ 199023 h 398045"/>
                <a:gd name="connsiteX4" fmla="*/ 199023 w 398045"/>
                <a:gd name="connsiteY4" fmla="*/ 0 h 398045"/>
                <a:gd name="connsiteX5" fmla="*/ 368192 w 398045"/>
                <a:gd name="connsiteY5" fmla="*/ 199023 h 398045"/>
                <a:gd name="connsiteX6" fmla="*/ 29853 w 398045"/>
                <a:gd name="connsiteY6" fmla="*/ 199023 h 398045"/>
                <a:gd name="connsiteX7" fmla="*/ 199023 w 398045"/>
                <a:gd name="connsiteY7" fmla="*/ 368192 h 398045"/>
                <a:gd name="connsiteX8" fmla="*/ 368192 w 398045"/>
                <a:gd name="connsiteY8" fmla="*/ 199023 h 398045"/>
                <a:gd name="connsiteX9" fmla="*/ 191997 w 398045"/>
                <a:gd name="connsiteY9" fmla="*/ 110519 h 398045"/>
                <a:gd name="connsiteX10" fmla="*/ 193442 w 398045"/>
                <a:gd name="connsiteY10" fmla="*/ 108845 h 398045"/>
                <a:gd name="connsiteX11" fmla="*/ 212879 w 398045"/>
                <a:gd name="connsiteY11" fmla="*/ 107400 h 398045"/>
                <a:gd name="connsiteX12" fmla="*/ 214553 w 398045"/>
                <a:gd name="connsiteY12" fmla="*/ 108845 h 398045"/>
                <a:gd name="connsiteX13" fmla="*/ 294178 w 398045"/>
                <a:gd name="connsiteY13" fmla="*/ 188470 h 398045"/>
                <a:gd name="connsiteX14" fmla="*/ 295622 w 398045"/>
                <a:gd name="connsiteY14" fmla="*/ 207907 h 398045"/>
                <a:gd name="connsiteX15" fmla="*/ 294176 w 398045"/>
                <a:gd name="connsiteY15" fmla="*/ 209583 h 398045"/>
                <a:gd name="connsiteX16" fmla="*/ 214537 w 398045"/>
                <a:gd name="connsiteY16" fmla="*/ 289192 h 398045"/>
                <a:gd name="connsiteX17" fmla="*/ 193426 w 398045"/>
                <a:gd name="connsiteY17" fmla="*/ 289186 h 398045"/>
                <a:gd name="connsiteX18" fmla="*/ 191985 w 398045"/>
                <a:gd name="connsiteY18" fmla="*/ 269751 h 398045"/>
                <a:gd name="connsiteX19" fmla="*/ 193430 w 398045"/>
                <a:gd name="connsiteY19" fmla="*/ 268077 h 398045"/>
                <a:gd name="connsiteX20" fmla="*/ 247604 w 398045"/>
                <a:gd name="connsiteY20" fmla="*/ 213929 h 398045"/>
                <a:gd name="connsiteX21" fmla="*/ 114424 w 398045"/>
                <a:gd name="connsiteY21" fmla="*/ 213935 h 398045"/>
                <a:gd name="connsiteX22" fmla="*/ 99633 w 398045"/>
                <a:gd name="connsiteY22" fmla="*/ 201035 h 398045"/>
                <a:gd name="connsiteX23" fmla="*/ 99497 w 398045"/>
                <a:gd name="connsiteY23" fmla="*/ 199009 h 398045"/>
                <a:gd name="connsiteX24" fmla="*/ 112398 w 398045"/>
                <a:gd name="connsiteY24" fmla="*/ 184217 h 398045"/>
                <a:gd name="connsiteX25" fmla="*/ 114424 w 398045"/>
                <a:gd name="connsiteY25" fmla="*/ 184082 h 398045"/>
                <a:gd name="connsiteX26" fmla="*/ 247564 w 398045"/>
                <a:gd name="connsiteY26" fmla="*/ 184076 h 398045"/>
                <a:gd name="connsiteX27" fmla="*/ 193442 w 398045"/>
                <a:gd name="connsiteY27" fmla="*/ 129954 h 398045"/>
                <a:gd name="connsiteX28" fmla="*/ 191997 w 398045"/>
                <a:gd name="connsiteY28" fmla="*/ 110519 h 398045"/>
                <a:gd name="connsiteX29" fmla="*/ 193442 w 398045"/>
                <a:gd name="connsiteY29" fmla="*/ 108845 h 398045"/>
                <a:gd name="connsiteX30" fmla="*/ 191997 w 398045"/>
                <a:gd name="connsiteY30" fmla="*/ 110519 h 398045"/>
                <a:gd name="connsiteX0" fmla="*/ 5532 w 409109"/>
                <a:gd name="connsiteY0" fmla="*/ 94551 h 293573"/>
                <a:gd name="connsiteX1" fmla="*/ 403577 w 409109"/>
                <a:gd name="connsiteY1" fmla="*/ 94551 h 293573"/>
                <a:gd name="connsiteX2" fmla="*/ 204555 w 409109"/>
                <a:gd name="connsiteY2" fmla="*/ 293573 h 293573"/>
                <a:gd name="connsiteX3" fmla="*/ 5532 w 409109"/>
                <a:gd name="connsiteY3" fmla="*/ 94551 h 293573"/>
                <a:gd name="connsiteX4" fmla="*/ 373724 w 409109"/>
                <a:gd name="connsiteY4" fmla="*/ 94551 h 293573"/>
                <a:gd name="connsiteX5" fmla="*/ 35385 w 409109"/>
                <a:gd name="connsiteY5" fmla="*/ 94551 h 293573"/>
                <a:gd name="connsiteX6" fmla="*/ 204555 w 409109"/>
                <a:gd name="connsiteY6" fmla="*/ 263720 h 293573"/>
                <a:gd name="connsiteX7" fmla="*/ 373724 w 409109"/>
                <a:gd name="connsiteY7" fmla="*/ 94551 h 293573"/>
                <a:gd name="connsiteX8" fmla="*/ 197529 w 409109"/>
                <a:gd name="connsiteY8" fmla="*/ 6047 h 293573"/>
                <a:gd name="connsiteX9" fmla="*/ 198974 w 409109"/>
                <a:gd name="connsiteY9" fmla="*/ 4373 h 293573"/>
                <a:gd name="connsiteX10" fmla="*/ 218411 w 409109"/>
                <a:gd name="connsiteY10" fmla="*/ 2928 h 293573"/>
                <a:gd name="connsiteX11" fmla="*/ 220085 w 409109"/>
                <a:gd name="connsiteY11" fmla="*/ 4373 h 293573"/>
                <a:gd name="connsiteX12" fmla="*/ 299710 w 409109"/>
                <a:gd name="connsiteY12" fmla="*/ 83998 h 293573"/>
                <a:gd name="connsiteX13" fmla="*/ 301154 w 409109"/>
                <a:gd name="connsiteY13" fmla="*/ 103435 h 293573"/>
                <a:gd name="connsiteX14" fmla="*/ 299708 w 409109"/>
                <a:gd name="connsiteY14" fmla="*/ 105111 h 293573"/>
                <a:gd name="connsiteX15" fmla="*/ 220069 w 409109"/>
                <a:gd name="connsiteY15" fmla="*/ 184720 h 293573"/>
                <a:gd name="connsiteX16" fmla="*/ 198958 w 409109"/>
                <a:gd name="connsiteY16" fmla="*/ 184714 h 293573"/>
                <a:gd name="connsiteX17" fmla="*/ 197517 w 409109"/>
                <a:gd name="connsiteY17" fmla="*/ 165279 h 293573"/>
                <a:gd name="connsiteX18" fmla="*/ 198962 w 409109"/>
                <a:gd name="connsiteY18" fmla="*/ 163605 h 293573"/>
                <a:gd name="connsiteX19" fmla="*/ 253136 w 409109"/>
                <a:gd name="connsiteY19" fmla="*/ 109457 h 293573"/>
                <a:gd name="connsiteX20" fmla="*/ 119956 w 409109"/>
                <a:gd name="connsiteY20" fmla="*/ 109463 h 293573"/>
                <a:gd name="connsiteX21" fmla="*/ 105165 w 409109"/>
                <a:gd name="connsiteY21" fmla="*/ 96563 h 293573"/>
                <a:gd name="connsiteX22" fmla="*/ 105029 w 409109"/>
                <a:gd name="connsiteY22" fmla="*/ 94537 h 293573"/>
                <a:gd name="connsiteX23" fmla="*/ 117930 w 409109"/>
                <a:gd name="connsiteY23" fmla="*/ 79745 h 293573"/>
                <a:gd name="connsiteX24" fmla="*/ 119956 w 409109"/>
                <a:gd name="connsiteY24" fmla="*/ 79610 h 293573"/>
                <a:gd name="connsiteX25" fmla="*/ 253096 w 409109"/>
                <a:gd name="connsiteY25" fmla="*/ 79604 h 293573"/>
                <a:gd name="connsiteX26" fmla="*/ 198974 w 409109"/>
                <a:gd name="connsiteY26" fmla="*/ 25482 h 293573"/>
                <a:gd name="connsiteX27" fmla="*/ 197529 w 409109"/>
                <a:gd name="connsiteY27" fmla="*/ 6047 h 293573"/>
                <a:gd name="connsiteX28" fmla="*/ 198974 w 409109"/>
                <a:gd name="connsiteY28" fmla="*/ 4373 h 293573"/>
                <a:gd name="connsiteX29" fmla="*/ 197529 w 409109"/>
                <a:gd name="connsiteY29" fmla="*/ 6047 h 293573"/>
                <a:gd name="connsiteX0" fmla="*/ 173873 w 372895"/>
                <a:gd name="connsiteY0" fmla="*/ 293573 h 293573"/>
                <a:gd name="connsiteX1" fmla="*/ 372895 w 372895"/>
                <a:gd name="connsiteY1" fmla="*/ 94551 h 293573"/>
                <a:gd name="connsiteX2" fmla="*/ 173873 w 372895"/>
                <a:gd name="connsiteY2" fmla="*/ 293573 h 293573"/>
                <a:gd name="connsiteX3" fmla="*/ 343042 w 372895"/>
                <a:gd name="connsiteY3" fmla="*/ 94551 h 293573"/>
                <a:gd name="connsiteX4" fmla="*/ 4703 w 372895"/>
                <a:gd name="connsiteY4" fmla="*/ 94551 h 293573"/>
                <a:gd name="connsiteX5" fmla="*/ 173873 w 372895"/>
                <a:gd name="connsiteY5" fmla="*/ 263720 h 293573"/>
                <a:gd name="connsiteX6" fmla="*/ 343042 w 372895"/>
                <a:gd name="connsiteY6" fmla="*/ 94551 h 293573"/>
                <a:gd name="connsiteX7" fmla="*/ 166847 w 372895"/>
                <a:gd name="connsiteY7" fmla="*/ 6047 h 293573"/>
                <a:gd name="connsiteX8" fmla="*/ 168292 w 372895"/>
                <a:gd name="connsiteY8" fmla="*/ 4373 h 293573"/>
                <a:gd name="connsiteX9" fmla="*/ 187729 w 372895"/>
                <a:gd name="connsiteY9" fmla="*/ 2928 h 293573"/>
                <a:gd name="connsiteX10" fmla="*/ 189403 w 372895"/>
                <a:gd name="connsiteY10" fmla="*/ 4373 h 293573"/>
                <a:gd name="connsiteX11" fmla="*/ 269028 w 372895"/>
                <a:gd name="connsiteY11" fmla="*/ 83998 h 293573"/>
                <a:gd name="connsiteX12" fmla="*/ 270472 w 372895"/>
                <a:gd name="connsiteY12" fmla="*/ 103435 h 293573"/>
                <a:gd name="connsiteX13" fmla="*/ 269026 w 372895"/>
                <a:gd name="connsiteY13" fmla="*/ 105111 h 293573"/>
                <a:gd name="connsiteX14" fmla="*/ 189387 w 372895"/>
                <a:gd name="connsiteY14" fmla="*/ 184720 h 293573"/>
                <a:gd name="connsiteX15" fmla="*/ 168276 w 372895"/>
                <a:gd name="connsiteY15" fmla="*/ 184714 h 293573"/>
                <a:gd name="connsiteX16" fmla="*/ 166835 w 372895"/>
                <a:gd name="connsiteY16" fmla="*/ 165279 h 293573"/>
                <a:gd name="connsiteX17" fmla="*/ 168280 w 372895"/>
                <a:gd name="connsiteY17" fmla="*/ 163605 h 293573"/>
                <a:gd name="connsiteX18" fmla="*/ 222454 w 372895"/>
                <a:gd name="connsiteY18" fmla="*/ 109457 h 293573"/>
                <a:gd name="connsiteX19" fmla="*/ 89274 w 372895"/>
                <a:gd name="connsiteY19" fmla="*/ 109463 h 293573"/>
                <a:gd name="connsiteX20" fmla="*/ 74483 w 372895"/>
                <a:gd name="connsiteY20" fmla="*/ 96563 h 293573"/>
                <a:gd name="connsiteX21" fmla="*/ 74347 w 372895"/>
                <a:gd name="connsiteY21" fmla="*/ 94537 h 293573"/>
                <a:gd name="connsiteX22" fmla="*/ 87248 w 372895"/>
                <a:gd name="connsiteY22" fmla="*/ 79745 h 293573"/>
                <a:gd name="connsiteX23" fmla="*/ 89274 w 372895"/>
                <a:gd name="connsiteY23" fmla="*/ 79610 h 293573"/>
                <a:gd name="connsiteX24" fmla="*/ 222414 w 372895"/>
                <a:gd name="connsiteY24" fmla="*/ 79604 h 293573"/>
                <a:gd name="connsiteX25" fmla="*/ 168292 w 372895"/>
                <a:gd name="connsiteY25" fmla="*/ 25482 h 293573"/>
                <a:gd name="connsiteX26" fmla="*/ 166847 w 372895"/>
                <a:gd name="connsiteY26" fmla="*/ 6047 h 293573"/>
                <a:gd name="connsiteX27" fmla="*/ 168292 w 372895"/>
                <a:gd name="connsiteY27" fmla="*/ 4373 h 293573"/>
                <a:gd name="connsiteX28" fmla="*/ 166847 w 372895"/>
                <a:gd name="connsiteY28" fmla="*/ 6047 h 293573"/>
                <a:gd name="connsiteX0" fmla="*/ 99526 w 298548"/>
                <a:gd name="connsiteY0" fmla="*/ 293573 h 293573"/>
                <a:gd name="connsiteX1" fmla="*/ 298548 w 298548"/>
                <a:gd name="connsiteY1" fmla="*/ 94551 h 293573"/>
                <a:gd name="connsiteX2" fmla="*/ 99526 w 298548"/>
                <a:gd name="connsiteY2" fmla="*/ 293573 h 293573"/>
                <a:gd name="connsiteX3" fmla="*/ 268695 w 298548"/>
                <a:gd name="connsiteY3" fmla="*/ 94551 h 293573"/>
                <a:gd name="connsiteX4" fmla="*/ 99526 w 298548"/>
                <a:gd name="connsiteY4" fmla="*/ 263720 h 293573"/>
                <a:gd name="connsiteX5" fmla="*/ 268695 w 298548"/>
                <a:gd name="connsiteY5" fmla="*/ 94551 h 293573"/>
                <a:gd name="connsiteX6" fmla="*/ 92500 w 298548"/>
                <a:gd name="connsiteY6" fmla="*/ 6047 h 293573"/>
                <a:gd name="connsiteX7" fmla="*/ 93945 w 298548"/>
                <a:gd name="connsiteY7" fmla="*/ 4373 h 293573"/>
                <a:gd name="connsiteX8" fmla="*/ 113382 w 298548"/>
                <a:gd name="connsiteY8" fmla="*/ 2928 h 293573"/>
                <a:gd name="connsiteX9" fmla="*/ 115056 w 298548"/>
                <a:gd name="connsiteY9" fmla="*/ 4373 h 293573"/>
                <a:gd name="connsiteX10" fmla="*/ 194681 w 298548"/>
                <a:gd name="connsiteY10" fmla="*/ 83998 h 293573"/>
                <a:gd name="connsiteX11" fmla="*/ 196125 w 298548"/>
                <a:gd name="connsiteY11" fmla="*/ 103435 h 293573"/>
                <a:gd name="connsiteX12" fmla="*/ 194679 w 298548"/>
                <a:gd name="connsiteY12" fmla="*/ 105111 h 293573"/>
                <a:gd name="connsiteX13" fmla="*/ 115040 w 298548"/>
                <a:gd name="connsiteY13" fmla="*/ 184720 h 293573"/>
                <a:gd name="connsiteX14" fmla="*/ 93929 w 298548"/>
                <a:gd name="connsiteY14" fmla="*/ 184714 h 293573"/>
                <a:gd name="connsiteX15" fmla="*/ 92488 w 298548"/>
                <a:gd name="connsiteY15" fmla="*/ 165279 h 293573"/>
                <a:gd name="connsiteX16" fmla="*/ 93933 w 298548"/>
                <a:gd name="connsiteY16" fmla="*/ 163605 h 293573"/>
                <a:gd name="connsiteX17" fmla="*/ 148107 w 298548"/>
                <a:gd name="connsiteY17" fmla="*/ 109457 h 293573"/>
                <a:gd name="connsiteX18" fmla="*/ 14927 w 298548"/>
                <a:gd name="connsiteY18" fmla="*/ 109463 h 293573"/>
                <a:gd name="connsiteX19" fmla="*/ 136 w 298548"/>
                <a:gd name="connsiteY19" fmla="*/ 96563 h 293573"/>
                <a:gd name="connsiteX20" fmla="*/ 0 w 298548"/>
                <a:gd name="connsiteY20" fmla="*/ 94537 h 293573"/>
                <a:gd name="connsiteX21" fmla="*/ 12901 w 298548"/>
                <a:gd name="connsiteY21" fmla="*/ 79745 h 293573"/>
                <a:gd name="connsiteX22" fmla="*/ 14927 w 298548"/>
                <a:gd name="connsiteY22" fmla="*/ 79610 h 293573"/>
                <a:gd name="connsiteX23" fmla="*/ 148067 w 298548"/>
                <a:gd name="connsiteY23" fmla="*/ 79604 h 293573"/>
                <a:gd name="connsiteX24" fmla="*/ 93945 w 298548"/>
                <a:gd name="connsiteY24" fmla="*/ 25482 h 293573"/>
                <a:gd name="connsiteX25" fmla="*/ 92500 w 298548"/>
                <a:gd name="connsiteY25" fmla="*/ 6047 h 293573"/>
                <a:gd name="connsiteX26" fmla="*/ 93945 w 298548"/>
                <a:gd name="connsiteY26" fmla="*/ 4373 h 293573"/>
                <a:gd name="connsiteX27" fmla="*/ 92500 w 298548"/>
                <a:gd name="connsiteY27" fmla="*/ 6047 h 293573"/>
                <a:gd name="connsiteX0" fmla="*/ 99526 w 298548"/>
                <a:gd name="connsiteY0" fmla="*/ 293573 h 293573"/>
                <a:gd name="connsiteX1" fmla="*/ 298548 w 298548"/>
                <a:gd name="connsiteY1" fmla="*/ 94551 h 293573"/>
                <a:gd name="connsiteX2" fmla="*/ 99526 w 298548"/>
                <a:gd name="connsiteY2" fmla="*/ 293573 h 293573"/>
                <a:gd name="connsiteX3" fmla="*/ 92500 w 298548"/>
                <a:gd name="connsiteY3" fmla="*/ 6047 h 293573"/>
                <a:gd name="connsiteX4" fmla="*/ 93945 w 298548"/>
                <a:gd name="connsiteY4" fmla="*/ 4373 h 293573"/>
                <a:gd name="connsiteX5" fmla="*/ 113382 w 298548"/>
                <a:gd name="connsiteY5" fmla="*/ 2928 h 293573"/>
                <a:gd name="connsiteX6" fmla="*/ 115056 w 298548"/>
                <a:gd name="connsiteY6" fmla="*/ 4373 h 293573"/>
                <a:gd name="connsiteX7" fmla="*/ 194681 w 298548"/>
                <a:gd name="connsiteY7" fmla="*/ 83998 h 293573"/>
                <a:gd name="connsiteX8" fmla="*/ 196125 w 298548"/>
                <a:gd name="connsiteY8" fmla="*/ 103435 h 293573"/>
                <a:gd name="connsiteX9" fmla="*/ 194679 w 298548"/>
                <a:gd name="connsiteY9" fmla="*/ 105111 h 293573"/>
                <a:gd name="connsiteX10" fmla="*/ 115040 w 298548"/>
                <a:gd name="connsiteY10" fmla="*/ 184720 h 293573"/>
                <a:gd name="connsiteX11" fmla="*/ 93929 w 298548"/>
                <a:gd name="connsiteY11" fmla="*/ 184714 h 293573"/>
                <a:gd name="connsiteX12" fmla="*/ 92488 w 298548"/>
                <a:gd name="connsiteY12" fmla="*/ 165279 h 293573"/>
                <a:gd name="connsiteX13" fmla="*/ 93933 w 298548"/>
                <a:gd name="connsiteY13" fmla="*/ 163605 h 293573"/>
                <a:gd name="connsiteX14" fmla="*/ 148107 w 298548"/>
                <a:gd name="connsiteY14" fmla="*/ 109457 h 293573"/>
                <a:gd name="connsiteX15" fmla="*/ 14927 w 298548"/>
                <a:gd name="connsiteY15" fmla="*/ 109463 h 293573"/>
                <a:gd name="connsiteX16" fmla="*/ 136 w 298548"/>
                <a:gd name="connsiteY16" fmla="*/ 96563 h 293573"/>
                <a:gd name="connsiteX17" fmla="*/ 0 w 298548"/>
                <a:gd name="connsiteY17" fmla="*/ 94537 h 293573"/>
                <a:gd name="connsiteX18" fmla="*/ 12901 w 298548"/>
                <a:gd name="connsiteY18" fmla="*/ 79745 h 293573"/>
                <a:gd name="connsiteX19" fmla="*/ 14927 w 298548"/>
                <a:gd name="connsiteY19" fmla="*/ 79610 h 293573"/>
                <a:gd name="connsiteX20" fmla="*/ 148067 w 298548"/>
                <a:gd name="connsiteY20" fmla="*/ 79604 h 293573"/>
                <a:gd name="connsiteX21" fmla="*/ 93945 w 298548"/>
                <a:gd name="connsiteY21" fmla="*/ 25482 h 293573"/>
                <a:gd name="connsiteX22" fmla="*/ 92500 w 298548"/>
                <a:gd name="connsiteY22" fmla="*/ 6047 h 293573"/>
                <a:gd name="connsiteX23" fmla="*/ 93945 w 298548"/>
                <a:gd name="connsiteY23" fmla="*/ 4373 h 293573"/>
                <a:gd name="connsiteX24" fmla="*/ 92500 w 298548"/>
                <a:gd name="connsiteY24" fmla="*/ 6047 h 293573"/>
                <a:gd name="connsiteX0" fmla="*/ 92500 w 199052"/>
                <a:gd name="connsiteY0" fmla="*/ 6047 h 189088"/>
                <a:gd name="connsiteX1" fmla="*/ 93945 w 199052"/>
                <a:gd name="connsiteY1" fmla="*/ 4373 h 189088"/>
                <a:gd name="connsiteX2" fmla="*/ 113382 w 199052"/>
                <a:gd name="connsiteY2" fmla="*/ 2928 h 189088"/>
                <a:gd name="connsiteX3" fmla="*/ 115056 w 199052"/>
                <a:gd name="connsiteY3" fmla="*/ 4373 h 189088"/>
                <a:gd name="connsiteX4" fmla="*/ 194681 w 199052"/>
                <a:gd name="connsiteY4" fmla="*/ 83998 h 189088"/>
                <a:gd name="connsiteX5" fmla="*/ 196125 w 199052"/>
                <a:gd name="connsiteY5" fmla="*/ 103435 h 189088"/>
                <a:gd name="connsiteX6" fmla="*/ 194679 w 199052"/>
                <a:gd name="connsiteY6" fmla="*/ 105111 h 189088"/>
                <a:gd name="connsiteX7" fmla="*/ 115040 w 199052"/>
                <a:gd name="connsiteY7" fmla="*/ 184720 h 189088"/>
                <a:gd name="connsiteX8" fmla="*/ 93929 w 199052"/>
                <a:gd name="connsiteY8" fmla="*/ 184714 h 189088"/>
                <a:gd name="connsiteX9" fmla="*/ 92488 w 199052"/>
                <a:gd name="connsiteY9" fmla="*/ 165279 h 189088"/>
                <a:gd name="connsiteX10" fmla="*/ 93933 w 199052"/>
                <a:gd name="connsiteY10" fmla="*/ 163605 h 189088"/>
                <a:gd name="connsiteX11" fmla="*/ 148107 w 199052"/>
                <a:gd name="connsiteY11" fmla="*/ 109457 h 189088"/>
                <a:gd name="connsiteX12" fmla="*/ 14927 w 199052"/>
                <a:gd name="connsiteY12" fmla="*/ 109463 h 189088"/>
                <a:gd name="connsiteX13" fmla="*/ 136 w 199052"/>
                <a:gd name="connsiteY13" fmla="*/ 96563 h 189088"/>
                <a:gd name="connsiteX14" fmla="*/ 0 w 199052"/>
                <a:gd name="connsiteY14" fmla="*/ 94537 h 189088"/>
                <a:gd name="connsiteX15" fmla="*/ 12901 w 199052"/>
                <a:gd name="connsiteY15" fmla="*/ 79745 h 189088"/>
                <a:gd name="connsiteX16" fmla="*/ 14927 w 199052"/>
                <a:gd name="connsiteY16" fmla="*/ 79610 h 189088"/>
                <a:gd name="connsiteX17" fmla="*/ 148067 w 199052"/>
                <a:gd name="connsiteY17" fmla="*/ 79604 h 189088"/>
                <a:gd name="connsiteX18" fmla="*/ 93945 w 199052"/>
                <a:gd name="connsiteY18" fmla="*/ 25482 h 189088"/>
                <a:gd name="connsiteX19" fmla="*/ 92500 w 199052"/>
                <a:gd name="connsiteY19" fmla="*/ 6047 h 189088"/>
                <a:gd name="connsiteX20" fmla="*/ 93945 w 199052"/>
                <a:gd name="connsiteY20" fmla="*/ 4373 h 189088"/>
                <a:gd name="connsiteX21" fmla="*/ 92500 w 199052"/>
                <a:gd name="connsiteY21" fmla="*/ 6047 h 189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9052" h="189088">
                  <a:moveTo>
                    <a:pt x="92500" y="6047"/>
                  </a:moveTo>
                  <a:lnTo>
                    <a:pt x="93945" y="4373"/>
                  </a:lnTo>
                  <a:cubicBezTo>
                    <a:pt x="99245" y="-927"/>
                    <a:pt x="107539" y="-1408"/>
                    <a:pt x="113382" y="2928"/>
                  </a:cubicBezTo>
                  <a:lnTo>
                    <a:pt x="115056" y="4373"/>
                  </a:lnTo>
                  <a:lnTo>
                    <a:pt x="194681" y="83998"/>
                  </a:lnTo>
                  <a:cubicBezTo>
                    <a:pt x="199981" y="89298"/>
                    <a:pt x="200462" y="97592"/>
                    <a:pt x="196125" y="103435"/>
                  </a:cubicBezTo>
                  <a:lnTo>
                    <a:pt x="194679" y="105111"/>
                  </a:lnTo>
                  <a:lnTo>
                    <a:pt x="115040" y="184720"/>
                  </a:lnTo>
                  <a:cubicBezTo>
                    <a:pt x="109210" y="190547"/>
                    <a:pt x="99759" y="190545"/>
                    <a:pt x="93929" y="184714"/>
                  </a:cubicBezTo>
                  <a:cubicBezTo>
                    <a:pt x="88631" y="179414"/>
                    <a:pt x="88152" y="171122"/>
                    <a:pt x="92488" y="165279"/>
                  </a:cubicBezTo>
                  <a:lnTo>
                    <a:pt x="93933" y="163605"/>
                  </a:lnTo>
                  <a:lnTo>
                    <a:pt x="148107" y="109457"/>
                  </a:lnTo>
                  <a:lnTo>
                    <a:pt x="14927" y="109463"/>
                  </a:lnTo>
                  <a:cubicBezTo>
                    <a:pt x="7370" y="109463"/>
                    <a:pt x="1125" y="103847"/>
                    <a:pt x="136" y="96563"/>
                  </a:cubicBezTo>
                  <a:cubicBezTo>
                    <a:pt x="91" y="95888"/>
                    <a:pt x="45" y="95212"/>
                    <a:pt x="0" y="94537"/>
                  </a:cubicBezTo>
                  <a:cubicBezTo>
                    <a:pt x="0" y="86980"/>
                    <a:pt x="5616" y="80734"/>
                    <a:pt x="12901" y="79745"/>
                  </a:cubicBezTo>
                  <a:lnTo>
                    <a:pt x="14927" y="79610"/>
                  </a:lnTo>
                  <a:lnTo>
                    <a:pt x="148067" y="79604"/>
                  </a:lnTo>
                  <a:lnTo>
                    <a:pt x="93945" y="25482"/>
                  </a:lnTo>
                  <a:cubicBezTo>
                    <a:pt x="88647" y="20183"/>
                    <a:pt x="88166" y="11890"/>
                    <a:pt x="92500" y="6047"/>
                  </a:cubicBezTo>
                  <a:lnTo>
                    <a:pt x="93945" y="4373"/>
                  </a:lnTo>
                  <a:lnTo>
                    <a:pt x="92500" y="6047"/>
                  </a:lnTo>
                  <a:close/>
                </a:path>
              </a:pathLst>
            </a:custGeom>
            <a:gradFill flip="none" rotWithShape="0">
              <a:gsLst>
                <a:gs pos="0">
                  <a:srgbClr val="CD9AD0"/>
                </a:gs>
                <a:gs pos="100000">
                  <a:srgbClr val="8EC8E8"/>
                </a:gs>
              </a:gsLst>
              <a:lin ang="13500000" scaled="1"/>
              <a:tileRect/>
            </a:gradFill>
            <a:ln w="1984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grpSp>
      <p:grpSp>
        <p:nvGrpSpPr>
          <p:cNvPr id="32" name="Group 31">
            <a:extLst>
              <a:ext uri="{FF2B5EF4-FFF2-40B4-BE49-F238E27FC236}">
                <a16:creationId xmlns:a16="http://schemas.microsoft.com/office/drawing/2014/main" id="{19A6220D-EE62-0748-AA84-C8BCC7FDA036}"/>
              </a:ext>
              <a:ext uri="{C183D7F6-B498-43B3-948B-1728B52AA6E4}">
                <adec:decorative xmlns:adec="http://schemas.microsoft.com/office/drawing/2017/decorative" val="1"/>
              </a:ext>
            </a:extLst>
          </p:cNvPr>
          <p:cNvGrpSpPr/>
          <p:nvPr/>
        </p:nvGrpSpPr>
        <p:grpSpPr>
          <a:xfrm rot="13673015">
            <a:off x="7100092" y="4652140"/>
            <a:ext cx="323181" cy="323179"/>
            <a:chOff x="6059838" y="3393640"/>
            <a:chExt cx="354670" cy="354668"/>
          </a:xfrm>
        </p:grpSpPr>
        <p:sp>
          <p:nvSpPr>
            <p:cNvPr id="39" name="Oval 38">
              <a:extLst>
                <a:ext uri="{FF2B5EF4-FFF2-40B4-BE49-F238E27FC236}">
                  <a16:creationId xmlns:a16="http://schemas.microsoft.com/office/drawing/2014/main" id="{88E60250-A4F9-EB5E-2F50-56639DA09296}"/>
                </a:ext>
              </a:extLst>
            </p:cNvPr>
            <p:cNvSpPr/>
            <p:nvPr/>
          </p:nvSpPr>
          <p:spPr bwMode="auto">
            <a:xfrm>
              <a:off x="6059838" y="3393640"/>
              <a:ext cx="354670" cy="354668"/>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Segoe UI" pitchFamily="34" charset="0"/>
                <a:cs typeface="Segoe UI" pitchFamily="34" charset="0"/>
              </a:endParaRPr>
            </a:p>
          </p:txBody>
        </p:sp>
        <p:sp>
          <p:nvSpPr>
            <p:cNvPr id="40" name="Graphic 7">
              <a:extLst>
                <a:ext uri="{FF2B5EF4-FFF2-40B4-BE49-F238E27FC236}">
                  <a16:creationId xmlns:a16="http://schemas.microsoft.com/office/drawing/2014/main" id="{3AC9E6D8-8D4A-07E5-FC63-CA0EBC7476F4}"/>
                </a:ext>
              </a:extLst>
            </p:cNvPr>
            <p:cNvSpPr/>
            <p:nvPr/>
          </p:nvSpPr>
          <p:spPr>
            <a:xfrm>
              <a:off x="6132884" y="3480329"/>
              <a:ext cx="199052" cy="189088"/>
            </a:xfrm>
            <a:custGeom>
              <a:avLst/>
              <a:gdLst>
                <a:gd name="connsiteX0" fmla="*/ 199023 w 398045"/>
                <a:gd name="connsiteY0" fmla="*/ 0 h 398045"/>
                <a:gd name="connsiteX1" fmla="*/ 398045 w 398045"/>
                <a:gd name="connsiteY1" fmla="*/ 199023 h 398045"/>
                <a:gd name="connsiteX2" fmla="*/ 199023 w 398045"/>
                <a:gd name="connsiteY2" fmla="*/ 398045 h 398045"/>
                <a:gd name="connsiteX3" fmla="*/ 0 w 398045"/>
                <a:gd name="connsiteY3" fmla="*/ 199023 h 398045"/>
                <a:gd name="connsiteX4" fmla="*/ 199023 w 398045"/>
                <a:gd name="connsiteY4" fmla="*/ 0 h 398045"/>
                <a:gd name="connsiteX5" fmla="*/ 199023 w 398045"/>
                <a:gd name="connsiteY5" fmla="*/ 29853 h 398045"/>
                <a:gd name="connsiteX6" fmla="*/ 29853 w 398045"/>
                <a:gd name="connsiteY6" fmla="*/ 199023 h 398045"/>
                <a:gd name="connsiteX7" fmla="*/ 199023 w 398045"/>
                <a:gd name="connsiteY7" fmla="*/ 368192 h 398045"/>
                <a:gd name="connsiteX8" fmla="*/ 368192 w 398045"/>
                <a:gd name="connsiteY8" fmla="*/ 199023 h 398045"/>
                <a:gd name="connsiteX9" fmla="*/ 199023 w 398045"/>
                <a:gd name="connsiteY9" fmla="*/ 29853 h 398045"/>
                <a:gd name="connsiteX10" fmla="*/ 191997 w 398045"/>
                <a:gd name="connsiteY10" fmla="*/ 110519 h 398045"/>
                <a:gd name="connsiteX11" fmla="*/ 193442 w 398045"/>
                <a:gd name="connsiteY11" fmla="*/ 108845 h 398045"/>
                <a:gd name="connsiteX12" fmla="*/ 212879 w 398045"/>
                <a:gd name="connsiteY12" fmla="*/ 107400 h 398045"/>
                <a:gd name="connsiteX13" fmla="*/ 214553 w 398045"/>
                <a:gd name="connsiteY13" fmla="*/ 108845 h 398045"/>
                <a:gd name="connsiteX14" fmla="*/ 294178 w 398045"/>
                <a:gd name="connsiteY14" fmla="*/ 188470 h 398045"/>
                <a:gd name="connsiteX15" fmla="*/ 295622 w 398045"/>
                <a:gd name="connsiteY15" fmla="*/ 207907 h 398045"/>
                <a:gd name="connsiteX16" fmla="*/ 294176 w 398045"/>
                <a:gd name="connsiteY16" fmla="*/ 209583 h 398045"/>
                <a:gd name="connsiteX17" fmla="*/ 214537 w 398045"/>
                <a:gd name="connsiteY17" fmla="*/ 289192 h 398045"/>
                <a:gd name="connsiteX18" fmla="*/ 193426 w 398045"/>
                <a:gd name="connsiteY18" fmla="*/ 289186 h 398045"/>
                <a:gd name="connsiteX19" fmla="*/ 191985 w 398045"/>
                <a:gd name="connsiteY19" fmla="*/ 269751 h 398045"/>
                <a:gd name="connsiteX20" fmla="*/ 193430 w 398045"/>
                <a:gd name="connsiteY20" fmla="*/ 268077 h 398045"/>
                <a:gd name="connsiteX21" fmla="*/ 247604 w 398045"/>
                <a:gd name="connsiteY21" fmla="*/ 213929 h 398045"/>
                <a:gd name="connsiteX22" fmla="*/ 114424 w 398045"/>
                <a:gd name="connsiteY22" fmla="*/ 213935 h 398045"/>
                <a:gd name="connsiteX23" fmla="*/ 99633 w 398045"/>
                <a:gd name="connsiteY23" fmla="*/ 201035 h 398045"/>
                <a:gd name="connsiteX24" fmla="*/ 99497 w 398045"/>
                <a:gd name="connsiteY24" fmla="*/ 199009 h 398045"/>
                <a:gd name="connsiteX25" fmla="*/ 112398 w 398045"/>
                <a:gd name="connsiteY25" fmla="*/ 184217 h 398045"/>
                <a:gd name="connsiteX26" fmla="*/ 114424 w 398045"/>
                <a:gd name="connsiteY26" fmla="*/ 184082 h 398045"/>
                <a:gd name="connsiteX27" fmla="*/ 247564 w 398045"/>
                <a:gd name="connsiteY27" fmla="*/ 184076 h 398045"/>
                <a:gd name="connsiteX28" fmla="*/ 193442 w 398045"/>
                <a:gd name="connsiteY28" fmla="*/ 129954 h 398045"/>
                <a:gd name="connsiteX29" fmla="*/ 191997 w 398045"/>
                <a:gd name="connsiteY29" fmla="*/ 110519 h 398045"/>
                <a:gd name="connsiteX30" fmla="*/ 193442 w 398045"/>
                <a:gd name="connsiteY30" fmla="*/ 108845 h 398045"/>
                <a:gd name="connsiteX31" fmla="*/ 191997 w 398045"/>
                <a:gd name="connsiteY31" fmla="*/ 110519 h 398045"/>
                <a:gd name="connsiteX0" fmla="*/ 199023 w 398045"/>
                <a:gd name="connsiteY0" fmla="*/ 0 h 398045"/>
                <a:gd name="connsiteX1" fmla="*/ 398045 w 398045"/>
                <a:gd name="connsiteY1" fmla="*/ 199023 h 398045"/>
                <a:gd name="connsiteX2" fmla="*/ 199023 w 398045"/>
                <a:gd name="connsiteY2" fmla="*/ 398045 h 398045"/>
                <a:gd name="connsiteX3" fmla="*/ 0 w 398045"/>
                <a:gd name="connsiteY3" fmla="*/ 199023 h 398045"/>
                <a:gd name="connsiteX4" fmla="*/ 199023 w 398045"/>
                <a:gd name="connsiteY4" fmla="*/ 0 h 398045"/>
                <a:gd name="connsiteX5" fmla="*/ 368192 w 398045"/>
                <a:gd name="connsiteY5" fmla="*/ 199023 h 398045"/>
                <a:gd name="connsiteX6" fmla="*/ 29853 w 398045"/>
                <a:gd name="connsiteY6" fmla="*/ 199023 h 398045"/>
                <a:gd name="connsiteX7" fmla="*/ 199023 w 398045"/>
                <a:gd name="connsiteY7" fmla="*/ 368192 h 398045"/>
                <a:gd name="connsiteX8" fmla="*/ 368192 w 398045"/>
                <a:gd name="connsiteY8" fmla="*/ 199023 h 398045"/>
                <a:gd name="connsiteX9" fmla="*/ 191997 w 398045"/>
                <a:gd name="connsiteY9" fmla="*/ 110519 h 398045"/>
                <a:gd name="connsiteX10" fmla="*/ 193442 w 398045"/>
                <a:gd name="connsiteY10" fmla="*/ 108845 h 398045"/>
                <a:gd name="connsiteX11" fmla="*/ 212879 w 398045"/>
                <a:gd name="connsiteY11" fmla="*/ 107400 h 398045"/>
                <a:gd name="connsiteX12" fmla="*/ 214553 w 398045"/>
                <a:gd name="connsiteY12" fmla="*/ 108845 h 398045"/>
                <a:gd name="connsiteX13" fmla="*/ 294178 w 398045"/>
                <a:gd name="connsiteY13" fmla="*/ 188470 h 398045"/>
                <a:gd name="connsiteX14" fmla="*/ 295622 w 398045"/>
                <a:gd name="connsiteY14" fmla="*/ 207907 h 398045"/>
                <a:gd name="connsiteX15" fmla="*/ 294176 w 398045"/>
                <a:gd name="connsiteY15" fmla="*/ 209583 h 398045"/>
                <a:gd name="connsiteX16" fmla="*/ 214537 w 398045"/>
                <a:gd name="connsiteY16" fmla="*/ 289192 h 398045"/>
                <a:gd name="connsiteX17" fmla="*/ 193426 w 398045"/>
                <a:gd name="connsiteY17" fmla="*/ 289186 h 398045"/>
                <a:gd name="connsiteX18" fmla="*/ 191985 w 398045"/>
                <a:gd name="connsiteY18" fmla="*/ 269751 h 398045"/>
                <a:gd name="connsiteX19" fmla="*/ 193430 w 398045"/>
                <a:gd name="connsiteY19" fmla="*/ 268077 h 398045"/>
                <a:gd name="connsiteX20" fmla="*/ 247604 w 398045"/>
                <a:gd name="connsiteY20" fmla="*/ 213929 h 398045"/>
                <a:gd name="connsiteX21" fmla="*/ 114424 w 398045"/>
                <a:gd name="connsiteY21" fmla="*/ 213935 h 398045"/>
                <a:gd name="connsiteX22" fmla="*/ 99633 w 398045"/>
                <a:gd name="connsiteY22" fmla="*/ 201035 h 398045"/>
                <a:gd name="connsiteX23" fmla="*/ 99497 w 398045"/>
                <a:gd name="connsiteY23" fmla="*/ 199009 h 398045"/>
                <a:gd name="connsiteX24" fmla="*/ 112398 w 398045"/>
                <a:gd name="connsiteY24" fmla="*/ 184217 h 398045"/>
                <a:gd name="connsiteX25" fmla="*/ 114424 w 398045"/>
                <a:gd name="connsiteY25" fmla="*/ 184082 h 398045"/>
                <a:gd name="connsiteX26" fmla="*/ 247564 w 398045"/>
                <a:gd name="connsiteY26" fmla="*/ 184076 h 398045"/>
                <a:gd name="connsiteX27" fmla="*/ 193442 w 398045"/>
                <a:gd name="connsiteY27" fmla="*/ 129954 h 398045"/>
                <a:gd name="connsiteX28" fmla="*/ 191997 w 398045"/>
                <a:gd name="connsiteY28" fmla="*/ 110519 h 398045"/>
                <a:gd name="connsiteX29" fmla="*/ 193442 w 398045"/>
                <a:gd name="connsiteY29" fmla="*/ 108845 h 398045"/>
                <a:gd name="connsiteX30" fmla="*/ 191997 w 398045"/>
                <a:gd name="connsiteY30" fmla="*/ 110519 h 398045"/>
                <a:gd name="connsiteX0" fmla="*/ 5532 w 409109"/>
                <a:gd name="connsiteY0" fmla="*/ 94551 h 293573"/>
                <a:gd name="connsiteX1" fmla="*/ 403577 w 409109"/>
                <a:gd name="connsiteY1" fmla="*/ 94551 h 293573"/>
                <a:gd name="connsiteX2" fmla="*/ 204555 w 409109"/>
                <a:gd name="connsiteY2" fmla="*/ 293573 h 293573"/>
                <a:gd name="connsiteX3" fmla="*/ 5532 w 409109"/>
                <a:gd name="connsiteY3" fmla="*/ 94551 h 293573"/>
                <a:gd name="connsiteX4" fmla="*/ 373724 w 409109"/>
                <a:gd name="connsiteY4" fmla="*/ 94551 h 293573"/>
                <a:gd name="connsiteX5" fmla="*/ 35385 w 409109"/>
                <a:gd name="connsiteY5" fmla="*/ 94551 h 293573"/>
                <a:gd name="connsiteX6" fmla="*/ 204555 w 409109"/>
                <a:gd name="connsiteY6" fmla="*/ 263720 h 293573"/>
                <a:gd name="connsiteX7" fmla="*/ 373724 w 409109"/>
                <a:gd name="connsiteY7" fmla="*/ 94551 h 293573"/>
                <a:gd name="connsiteX8" fmla="*/ 197529 w 409109"/>
                <a:gd name="connsiteY8" fmla="*/ 6047 h 293573"/>
                <a:gd name="connsiteX9" fmla="*/ 198974 w 409109"/>
                <a:gd name="connsiteY9" fmla="*/ 4373 h 293573"/>
                <a:gd name="connsiteX10" fmla="*/ 218411 w 409109"/>
                <a:gd name="connsiteY10" fmla="*/ 2928 h 293573"/>
                <a:gd name="connsiteX11" fmla="*/ 220085 w 409109"/>
                <a:gd name="connsiteY11" fmla="*/ 4373 h 293573"/>
                <a:gd name="connsiteX12" fmla="*/ 299710 w 409109"/>
                <a:gd name="connsiteY12" fmla="*/ 83998 h 293573"/>
                <a:gd name="connsiteX13" fmla="*/ 301154 w 409109"/>
                <a:gd name="connsiteY13" fmla="*/ 103435 h 293573"/>
                <a:gd name="connsiteX14" fmla="*/ 299708 w 409109"/>
                <a:gd name="connsiteY14" fmla="*/ 105111 h 293573"/>
                <a:gd name="connsiteX15" fmla="*/ 220069 w 409109"/>
                <a:gd name="connsiteY15" fmla="*/ 184720 h 293573"/>
                <a:gd name="connsiteX16" fmla="*/ 198958 w 409109"/>
                <a:gd name="connsiteY16" fmla="*/ 184714 h 293573"/>
                <a:gd name="connsiteX17" fmla="*/ 197517 w 409109"/>
                <a:gd name="connsiteY17" fmla="*/ 165279 h 293573"/>
                <a:gd name="connsiteX18" fmla="*/ 198962 w 409109"/>
                <a:gd name="connsiteY18" fmla="*/ 163605 h 293573"/>
                <a:gd name="connsiteX19" fmla="*/ 253136 w 409109"/>
                <a:gd name="connsiteY19" fmla="*/ 109457 h 293573"/>
                <a:gd name="connsiteX20" fmla="*/ 119956 w 409109"/>
                <a:gd name="connsiteY20" fmla="*/ 109463 h 293573"/>
                <a:gd name="connsiteX21" fmla="*/ 105165 w 409109"/>
                <a:gd name="connsiteY21" fmla="*/ 96563 h 293573"/>
                <a:gd name="connsiteX22" fmla="*/ 105029 w 409109"/>
                <a:gd name="connsiteY22" fmla="*/ 94537 h 293573"/>
                <a:gd name="connsiteX23" fmla="*/ 117930 w 409109"/>
                <a:gd name="connsiteY23" fmla="*/ 79745 h 293573"/>
                <a:gd name="connsiteX24" fmla="*/ 119956 w 409109"/>
                <a:gd name="connsiteY24" fmla="*/ 79610 h 293573"/>
                <a:gd name="connsiteX25" fmla="*/ 253096 w 409109"/>
                <a:gd name="connsiteY25" fmla="*/ 79604 h 293573"/>
                <a:gd name="connsiteX26" fmla="*/ 198974 w 409109"/>
                <a:gd name="connsiteY26" fmla="*/ 25482 h 293573"/>
                <a:gd name="connsiteX27" fmla="*/ 197529 w 409109"/>
                <a:gd name="connsiteY27" fmla="*/ 6047 h 293573"/>
                <a:gd name="connsiteX28" fmla="*/ 198974 w 409109"/>
                <a:gd name="connsiteY28" fmla="*/ 4373 h 293573"/>
                <a:gd name="connsiteX29" fmla="*/ 197529 w 409109"/>
                <a:gd name="connsiteY29" fmla="*/ 6047 h 293573"/>
                <a:gd name="connsiteX0" fmla="*/ 173873 w 372895"/>
                <a:gd name="connsiteY0" fmla="*/ 293573 h 293573"/>
                <a:gd name="connsiteX1" fmla="*/ 372895 w 372895"/>
                <a:gd name="connsiteY1" fmla="*/ 94551 h 293573"/>
                <a:gd name="connsiteX2" fmla="*/ 173873 w 372895"/>
                <a:gd name="connsiteY2" fmla="*/ 293573 h 293573"/>
                <a:gd name="connsiteX3" fmla="*/ 343042 w 372895"/>
                <a:gd name="connsiteY3" fmla="*/ 94551 h 293573"/>
                <a:gd name="connsiteX4" fmla="*/ 4703 w 372895"/>
                <a:gd name="connsiteY4" fmla="*/ 94551 h 293573"/>
                <a:gd name="connsiteX5" fmla="*/ 173873 w 372895"/>
                <a:gd name="connsiteY5" fmla="*/ 263720 h 293573"/>
                <a:gd name="connsiteX6" fmla="*/ 343042 w 372895"/>
                <a:gd name="connsiteY6" fmla="*/ 94551 h 293573"/>
                <a:gd name="connsiteX7" fmla="*/ 166847 w 372895"/>
                <a:gd name="connsiteY7" fmla="*/ 6047 h 293573"/>
                <a:gd name="connsiteX8" fmla="*/ 168292 w 372895"/>
                <a:gd name="connsiteY8" fmla="*/ 4373 h 293573"/>
                <a:gd name="connsiteX9" fmla="*/ 187729 w 372895"/>
                <a:gd name="connsiteY9" fmla="*/ 2928 h 293573"/>
                <a:gd name="connsiteX10" fmla="*/ 189403 w 372895"/>
                <a:gd name="connsiteY10" fmla="*/ 4373 h 293573"/>
                <a:gd name="connsiteX11" fmla="*/ 269028 w 372895"/>
                <a:gd name="connsiteY11" fmla="*/ 83998 h 293573"/>
                <a:gd name="connsiteX12" fmla="*/ 270472 w 372895"/>
                <a:gd name="connsiteY12" fmla="*/ 103435 h 293573"/>
                <a:gd name="connsiteX13" fmla="*/ 269026 w 372895"/>
                <a:gd name="connsiteY13" fmla="*/ 105111 h 293573"/>
                <a:gd name="connsiteX14" fmla="*/ 189387 w 372895"/>
                <a:gd name="connsiteY14" fmla="*/ 184720 h 293573"/>
                <a:gd name="connsiteX15" fmla="*/ 168276 w 372895"/>
                <a:gd name="connsiteY15" fmla="*/ 184714 h 293573"/>
                <a:gd name="connsiteX16" fmla="*/ 166835 w 372895"/>
                <a:gd name="connsiteY16" fmla="*/ 165279 h 293573"/>
                <a:gd name="connsiteX17" fmla="*/ 168280 w 372895"/>
                <a:gd name="connsiteY17" fmla="*/ 163605 h 293573"/>
                <a:gd name="connsiteX18" fmla="*/ 222454 w 372895"/>
                <a:gd name="connsiteY18" fmla="*/ 109457 h 293573"/>
                <a:gd name="connsiteX19" fmla="*/ 89274 w 372895"/>
                <a:gd name="connsiteY19" fmla="*/ 109463 h 293573"/>
                <a:gd name="connsiteX20" fmla="*/ 74483 w 372895"/>
                <a:gd name="connsiteY20" fmla="*/ 96563 h 293573"/>
                <a:gd name="connsiteX21" fmla="*/ 74347 w 372895"/>
                <a:gd name="connsiteY21" fmla="*/ 94537 h 293573"/>
                <a:gd name="connsiteX22" fmla="*/ 87248 w 372895"/>
                <a:gd name="connsiteY22" fmla="*/ 79745 h 293573"/>
                <a:gd name="connsiteX23" fmla="*/ 89274 w 372895"/>
                <a:gd name="connsiteY23" fmla="*/ 79610 h 293573"/>
                <a:gd name="connsiteX24" fmla="*/ 222414 w 372895"/>
                <a:gd name="connsiteY24" fmla="*/ 79604 h 293573"/>
                <a:gd name="connsiteX25" fmla="*/ 168292 w 372895"/>
                <a:gd name="connsiteY25" fmla="*/ 25482 h 293573"/>
                <a:gd name="connsiteX26" fmla="*/ 166847 w 372895"/>
                <a:gd name="connsiteY26" fmla="*/ 6047 h 293573"/>
                <a:gd name="connsiteX27" fmla="*/ 168292 w 372895"/>
                <a:gd name="connsiteY27" fmla="*/ 4373 h 293573"/>
                <a:gd name="connsiteX28" fmla="*/ 166847 w 372895"/>
                <a:gd name="connsiteY28" fmla="*/ 6047 h 293573"/>
                <a:gd name="connsiteX0" fmla="*/ 99526 w 298548"/>
                <a:gd name="connsiteY0" fmla="*/ 293573 h 293573"/>
                <a:gd name="connsiteX1" fmla="*/ 298548 w 298548"/>
                <a:gd name="connsiteY1" fmla="*/ 94551 h 293573"/>
                <a:gd name="connsiteX2" fmla="*/ 99526 w 298548"/>
                <a:gd name="connsiteY2" fmla="*/ 293573 h 293573"/>
                <a:gd name="connsiteX3" fmla="*/ 268695 w 298548"/>
                <a:gd name="connsiteY3" fmla="*/ 94551 h 293573"/>
                <a:gd name="connsiteX4" fmla="*/ 99526 w 298548"/>
                <a:gd name="connsiteY4" fmla="*/ 263720 h 293573"/>
                <a:gd name="connsiteX5" fmla="*/ 268695 w 298548"/>
                <a:gd name="connsiteY5" fmla="*/ 94551 h 293573"/>
                <a:gd name="connsiteX6" fmla="*/ 92500 w 298548"/>
                <a:gd name="connsiteY6" fmla="*/ 6047 h 293573"/>
                <a:gd name="connsiteX7" fmla="*/ 93945 w 298548"/>
                <a:gd name="connsiteY7" fmla="*/ 4373 h 293573"/>
                <a:gd name="connsiteX8" fmla="*/ 113382 w 298548"/>
                <a:gd name="connsiteY8" fmla="*/ 2928 h 293573"/>
                <a:gd name="connsiteX9" fmla="*/ 115056 w 298548"/>
                <a:gd name="connsiteY9" fmla="*/ 4373 h 293573"/>
                <a:gd name="connsiteX10" fmla="*/ 194681 w 298548"/>
                <a:gd name="connsiteY10" fmla="*/ 83998 h 293573"/>
                <a:gd name="connsiteX11" fmla="*/ 196125 w 298548"/>
                <a:gd name="connsiteY11" fmla="*/ 103435 h 293573"/>
                <a:gd name="connsiteX12" fmla="*/ 194679 w 298548"/>
                <a:gd name="connsiteY12" fmla="*/ 105111 h 293573"/>
                <a:gd name="connsiteX13" fmla="*/ 115040 w 298548"/>
                <a:gd name="connsiteY13" fmla="*/ 184720 h 293573"/>
                <a:gd name="connsiteX14" fmla="*/ 93929 w 298548"/>
                <a:gd name="connsiteY14" fmla="*/ 184714 h 293573"/>
                <a:gd name="connsiteX15" fmla="*/ 92488 w 298548"/>
                <a:gd name="connsiteY15" fmla="*/ 165279 h 293573"/>
                <a:gd name="connsiteX16" fmla="*/ 93933 w 298548"/>
                <a:gd name="connsiteY16" fmla="*/ 163605 h 293573"/>
                <a:gd name="connsiteX17" fmla="*/ 148107 w 298548"/>
                <a:gd name="connsiteY17" fmla="*/ 109457 h 293573"/>
                <a:gd name="connsiteX18" fmla="*/ 14927 w 298548"/>
                <a:gd name="connsiteY18" fmla="*/ 109463 h 293573"/>
                <a:gd name="connsiteX19" fmla="*/ 136 w 298548"/>
                <a:gd name="connsiteY19" fmla="*/ 96563 h 293573"/>
                <a:gd name="connsiteX20" fmla="*/ 0 w 298548"/>
                <a:gd name="connsiteY20" fmla="*/ 94537 h 293573"/>
                <a:gd name="connsiteX21" fmla="*/ 12901 w 298548"/>
                <a:gd name="connsiteY21" fmla="*/ 79745 h 293573"/>
                <a:gd name="connsiteX22" fmla="*/ 14927 w 298548"/>
                <a:gd name="connsiteY22" fmla="*/ 79610 h 293573"/>
                <a:gd name="connsiteX23" fmla="*/ 148067 w 298548"/>
                <a:gd name="connsiteY23" fmla="*/ 79604 h 293573"/>
                <a:gd name="connsiteX24" fmla="*/ 93945 w 298548"/>
                <a:gd name="connsiteY24" fmla="*/ 25482 h 293573"/>
                <a:gd name="connsiteX25" fmla="*/ 92500 w 298548"/>
                <a:gd name="connsiteY25" fmla="*/ 6047 h 293573"/>
                <a:gd name="connsiteX26" fmla="*/ 93945 w 298548"/>
                <a:gd name="connsiteY26" fmla="*/ 4373 h 293573"/>
                <a:gd name="connsiteX27" fmla="*/ 92500 w 298548"/>
                <a:gd name="connsiteY27" fmla="*/ 6047 h 293573"/>
                <a:gd name="connsiteX0" fmla="*/ 99526 w 298548"/>
                <a:gd name="connsiteY0" fmla="*/ 293573 h 293573"/>
                <a:gd name="connsiteX1" fmla="*/ 298548 w 298548"/>
                <a:gd name="connsiteY1" fmla="*/ 94551 h 293573"/>
                <a:gd name="connsiteX2" fmla="*/ 99526 w 298548"/>
                <a:gd name="connsiteY2" fmla="*/ 293573 h 293573"/>
                <a:gd name="connsiteX3" fmla="*/ 92500 w 298548"/>
                <a:gd name="connsiteY3" fmla="*/ 6047 h 293573"/>
                <a:gd name="connsiteX4" fmla="*/ 93945 w 298548"/>
                <a:gd name="connsiteY4" fmla="*/ 4373 h 293573"/>
                <a:gd name="connsiteX5" fmla="*/ 113382 w 298548"/>
                <a:gd name="connsiteY5" fmla="*/ 2928 h 293573"/>
                <a:gd name="connsiteX6" fmla="*/ 115056 w 298548"/>
                <a:gd name="connsiteY6" fmla="*/ 4373 h 293573"/>
                <a:gd name="connsiteX7" fmla="*/ 194681 w 298548"/>
                <a:gd name="connsiteY7" fmla="*/ 83998 h 293573"/>
                <a:gd name="connsiteX8" fmla="*/ 196125 w 298548"/>
                <a:gd name="connsiteY8" fmla="*/ 103435 h 293573"/>
                <a:gd name="connsiteX9" fmla="*/ 194679 w 298548"/>
                <a:gd name="connsiteY9" fmla="*/ 105111 h 293573"/>
                <a:gd name="connsiteX10" fmla="*/ 115040 w 298548"/>
                <a:gd name="connsiteY10" fmla="*/ 184720 h 293573"/>
                <a:gd name="connsiteX11" fmla="*/ 93929 w 298548"/>
                <a:gd name="connsiteY11" fmla="*/ 184714 h 293573"/>
                <a:gd name="connsiteX12" fmla="*/ 92488 w 298548"/>
                <a:gd name="connsiteY12" fmla="*/ 165279 h 293573"/>
                <a:gd name="connsiteX13" fmla="*/ 93933 w 298548"/>
                <a:gd name="connsiteY13" fmla="*/ 163605 h 293573"/>
                <a:gd name="connsiteX14" fmla="*/ 148107 w 298548"/>
                <a:gd name="connsiteY14" fmla="*/ 109457 h 293573"/>
                <a:gd name="connsiteX15" fmla="*/ 14927 w 298548"/>
                <a:gd name="connsiteY15" fmla="*/ 109463 h 293573"/>
                <a:gd name="connsiteX16" fmla="*/ 136 w 298548"/>
                <a:gd name="connsiteY16" fmla="*/ 96563 h 293573"/>
                <a:gd name="connsiteX17" fmla="*/ 0 w 298548"/>
                <a:gd name="connsiteY17" fmla="*/ 94537 h 293573"/>
                <a:gd name="connsiteX18" fmla="*/ 12901 w 298548"/>
                <a:gd name="connsiteY18" fmla="*/ 79745 h 293573"/>
                <a:gd name="connsiteX19" fmla="*/ 14927 w 298548"/>
                <a:gd name="connsiteY19" fmla="*/ 79610 h 293573"/>
                <a:gd name="connsiteX20" fmla="*/ 148067 w 298548"/>
                <a:gd name="connsiteY20" fmla="*/ 79604 h 293573"/>
                <a:gd name="connsiteX21" fmla="*/ 93945 w 298548"/>
                <a:gd name="connsiteY21" fmla="*/ 25482 h 293573"/>
                <a:gd name="connsiteX22" fmla="*/ 92500 w 298548"/>
                <a:gd name="connsiteY22" fmla="*/ 6047 h 293573"/>
                <a:gd name="connsiteX23" fmla="*/ 93945 w 298548"/>
                <a:gd name="connsiteY23" fmla="*/ 4373 h 293573"/>
                <a:gd name="connsiteX24" fmla="*/ 92500 w 298548"/>
                <a:gd name="connsiteY24" fmla="*/ 6047 h 293573"/>
                <a:gd name="connsiteX0" fmla="*/ 92500 w 199052"/>
                <a:gd name="connsiteY0" fmla="*/ 6047 h 189088"/>
                <a:gd name="connsiteX1" fmla="*/ 93945 w 199052"/>
                <a:gd name="connsiteY1" fmla="*/ 4373 h 189088"/>
                <a:gd name="connsiteX2" fmla="*/ 113382 w 199052"/>
                <a:gd name="connsiteY2" fmla="*/ 2928 h 189088"/>
                <a:gd name="connsiteX3" fmla="*/ 115056 w 199052"/>
                <a:gd name="connsiteY3" fmla="*/ 4373 h 189088"/>
                <a:gd name="connsiteX4" fmla="*/ 194681 w 199052"/>
                <a:gd name="connsiteY4" fmla="*/ 83998 h 189088"/>
                <a:gd name="connsiteX5" fmla="*/ 196125 w 199052"/>
                <a:gd name="connsiteY5" fmla="*/ 103435 h 189088"/>
                <a:gd name="connsiteX6" fmla="*/ 194679 w 199052"/>
                <a:gd name="connsiteY6" fmla="*/ 105111 h 189088"/>
                <a:gd name="connsiteX7" fmla="*/ 115040 w 199052"/>
                <a:gd name="connsiteY7" fmla="*/ 184720 h 189088"/>
                <a:gd name="connsiteX8" fmla="*/ 93929 w 199052"/>
                <a:gd name="connsiteY8" fmla="*/ 184714 h 189088"/>
                <a:gd name="connsiteX9" fmla="*/ 92488 w 199052"/>
                <a:gd name="connsiteY9" fmla="*/ 165279 h 189088"/>
                <a:gd name="connsiteX10" fmla="*/ 93933 w 199052"/>
                <a:gd name="connsiteY10" fmla="*/ 163605 h 189088"/>
                <a:gd name="connsiteX11" fmla="*/ 148107 w 199052"/>
                <a:gd name="connsiteY11" fmla="*/ 109457 h 189088"/>
                <a:gd name="connsiteX12" fmla="*/ 14927 w 199052"/>
                <a:gd name="connsiteY12" fmla="*/ 109463 h 189088"/>
                <a:gd name="connsiteX13" fmla="*/ 136 w 199052"/>
                <a:gd name="connsiteY13" fmla="*/ 96563 h 189088"/>
                <a:gd name="connsiteX14" fmla="*/ 0 w 199052"/>
                <a:gd name="connsiteY14" fmla="*/ 94537 h 189088"/>
                <a:gd name="connsiteX15" fmla="*/ 12901 w 199052"/>
                <a:gd name="connsiteY15" fmla="*/ 79745 h 189088"/>
                <a:gd name="connsiteX16" fmla="*/ 14927 w 199052"/>
                <a:gd name="connsiteY16" fmla="*/ 79610 h 189088"/>
                <a:gd name="connsiteX17" fmla="*/ 148067 w 199052"/>
                <a:gd name="connsiteY17" fmla="*/ 79604 h 189088"/>
                <a:gd name="connsiteX18" fmla="*/ 93945 w 199052"/>
                <a:gd name="connsiteY18" fmla="*/ 25482 h 189088"/>
                <a:gd name="connsiteX19" fmla="*/ 92500 w 199052"/>
                <a:gd name="connsiteY19" fmla="*/ 6047 h 189088"/>
                <a:gd name="connsiteX20" fmla="*/ 93945 w 199052"/>
                <a:gd name="connsiteY20" fmla="*/ 4373 h 189088"/>
                <a:gd name="connsiteX21" fmla="*/ 92500 w 199052"/>
                <a:gd name="connsiteY21" fmla="*/ 6047 h 189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9052" h="189088">
                  <a:moveTo>
                    <a:pt x="92500" y="6047"/>
                  </a:moveTo>
                  <a:lnTo>
                    <a:pt x="93945" y="4373"/>
                  </a:lnTo>
                  <a:cubicBezTo>
                    <a:pt x="99245" y="-927"/>
                    <a:pt x="107539" y="-1408"/>
                    <a:pt x="113382" y="2928"/>
                  </a:cubicBezTo>
                  <a:lnTo>
                    <a:pt x="115056" y="4373"/>
                  </a:lnTo>
                  <a:lnTo>
                    <a:pt x="194681" y="83998"/>
                  </a:lnTo>
                  <a:cubicBezTo>
                    <a:pt x="199981" y="89298"/>
                    <a:pt x="200462" y="97592"/>
                    <a:pt x="196125" y="103435"/>
                  </a:cubicBezTo>
                  <a:lnTo>
                    <a:pt x="194679" y="105111"/>
                  </a:lnTo>
                  <a:lnTo>
                    <a:pt x="115040" y="184720"/>
                  </a:lnTo>
                  <a:cubicBezTo>
                    <a:pt x="109210" y="190547"/>
                    <a:pt x="99759" y="190545"/>
                    <a:pt x="93929" y="184714"/>
                  </a:cubicBezTo>
                  <a:cubicBezTo>
                    <a:pt x="88631" y="179414"/>
                    <a:pt x="88152" y="171122"/>
                    <a:pt x="92488" y="165279"/>
                  </a:cubicBezTo>
                  <a:lnTo>
                    <a:pt x="93933" y="163605"/>
                  </a:lnTo>
                  <a:lnTo>
                    <a:pt x="148107" y="109457"/>
                  </a:lnTo>
                  <a:lnTo>
                    <a:pt x="14927" y="109463"/>
                  </a:lnTo>
                  <a:cubicBezTo>
                    <a:pt x="7370" y="109463"/>
                    <a:pt x="1125" y="103847"/>
                    <a:pt x="136" y="96563"/>
                  </a:cubicBezTo>
                  <a:cubicBezTo>
                    <a:pt x="91" y="95888"/>
                    <a:pt x="45" y="95212"/>
                    <a:pt x="0" y="94537"/>
                  </a:cubicBezTo>
                  <a:cubicBezTo>
                    <a:pt x="0" y="86980"/>
                    <a:pt x="5616" y="80734"/>
                    <a:pt x="12901" y="79745"/>
                  </a:cubicBezTo>
                  <a:lnTo>
                    <a:pt x="14927" y="79610"/>
                  </a:lnTo>
                  <a:lnTo>
                    <a:pt x="148067" y="79604"/>
                  </a:lnTo>
                  <a:lnTo>
                    <a:pt x="93945" y="25482"/>
                  </a:lnTo>
                  <a:cubicBezTo>
                    <a:pt x="88647" y="20183"/>
                    <a:pt x="88166" y="11890"/>
                    <a:pt x="92500" y="6047"/>
                  </a:cubicBezTo>
                  <a:lnTo>
                    <a:pt x="93945" y="4373"/>
                  </a:lnTo>
                  <a:lnTo>
                    <a:pt x="92500" y="6047"/>
                  </a:lnTo>
                  <a:close/>
                </a:path>
              </a:pathLst>
            </a:custGeom>
            <a:gradFill flip="none" rotWithShape="0">
              <a:gsLst>
                <a:gs pos="0">
                  <a:srgbClr val="CD9AD0"/>
                </a:gs>
                <a:gs pos="100000">
                  <a:srgbClr val="8EC8E8"/>
                </a:gs>
              </a:gsLst>
              <a:lin ang="13500000" scaled="1"/>
              <a:tileRect/>
            </a:gradFill>
            <a:ln w="1984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grpSp>
      <p:grpSp>
        <p:nvGrpSpPr>
          <p:cNvPr id="33" name="Group 32">
            <a:extLst>
              <a:ext uri="{FF2B5EF4-FFF2-40B4-BE49-F238E27FC236}">
                <a16:creationId xmlns:a16="http://schemas.microsoft.com/office/drawing/2014/main" id="{92A85AA5-C285-DA81-4F29-F5421733E090}"/>
              </a:ext>
              <a:ext uri="{C183D7F6-B498-43B3-948B-1728B52AA6E4}">
                <adec:decorative xmlns:adec="http://schemas.microsoft.com/office/drawing/2017/decorative" val="1"/>
              </a:ext>
            </a:extLst>
          </p:cNvPr>
          <p:cNvGrpSpPr/>
          <p:nvPr/>
        </p:nvGrpSpPr>
        <p:grpSpPr>
          <a:xfrm rot="14400000">
            <a:off x="7005595" y="4088685"/>
            <a:ext cx="323181" cy="323179"/>
            <a:chOff x="6059838" y="3393640"/>
            <a:chExt cx="354670" cy="354668"/>
          </a:xfrm>
        </p:grpSpPr>
        <p:sp>
          <p:nvSpPr>
            <p:cNvPr id="37" name="Oval 36">
              <a:extLst>
                <a:ext uri="{FF2B5EF4-FFF2-40B4-BE49-F238E27FC236}">
                  <a16:creationId xmlns:a16="http://schemas.microsoft.com/office/drawing/2014/main" id="{FC977364-AA81-50B6-4E23-F9A8C909199E}"/>
                </a:ext>
              </a:extLst>
            </p:cNvPr>
            <p:cNvSpPr/>
            <p:nvPr/>
          </p:nvSpPr>
          <p:spPr bwMode="auto">
            <a:xfrm>
              <a:off x="6059838" y="3393640"/>
              <a:ext cx="354670" cy="354668"/>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Segoe UI" pitchFamily="34" charset="0"/>
                <a:cs typeface="Segoe UI" pitchFamily="34" charset="0"/>
              </a:endParaRPr>
            </a:p>
          </p:txBody>
        </p:sp>
        <p:sp>
          <p:nvSpPr>
            <p:cNvPr id="38" name="Graphic 7">
              <a:extLst>
                <a:ext uri="{FF2B5EF4-FFF2-40B4-BE49-F238E27FC236}">
                  <a16:creationId xmlns:a16="http://schemas.microsoft.com/office/drawing/2014/main" id="{EB0D5B6C-B69C-F8F7-CEC3-E05FE331675A}"/>
                </a:ext>
              </a:extLst>
            </p:cNvPr>
            <p:cNvSpPr/>
            <p:nvPr/>
          </p:nvSpPr>
          <p:spPr>
            <a:xfrm>
              <a:off x="6132884" y="3480329"/>
              <a:ext cx="199052" cy="189088"/>
            </a:xfrm>
            <a:custGeom>
              <a:avLst/>
              <a:gdLst>
                <a:gd name="connsiteX0" fmla="*/ 199023 w 398045"/>
                <a:gd name="connsiteY0" fmla="*/ 0 h 398045"/>
                <a:gd name="connsiteX1" fmla="*/ 398045 w 398045"/>
                <a:gd name="connsiteY1" fmla="*/ 199023 h 398045"/>
                <a:gd name="connsiteX2" fmla="*/ 199023 w 398045"/>
                <a:gd name="connsiteY2" fmla="*/ 398045 h 398045"/>
                <a:gd name="connsiteX3" fmla="*/ 0 w 398045"/>
                <a:gd name="connsiteY3" fmla="*/ 199023 h 398045"/>
                <a:gd name="connsiteX4" fmla="*/ 199023 w 398045"/>
                <a:gd name="connsiteY4" fmla="*/ 0 h 398045"/>
                <a:gd name="connsiteX5" fmla="*/ 199023 w 398045"/>
                <a:gd name="connsiteY5" fmla="*/ 29853 h 398045"/>
                <a:gd name="connsiteX6" fmla="*/ 29853 w 398045"/>
                <a:gd name="connsiteY6" fmla="*/ 199023 h 398045"/>
                <a:gd name="connsiteX7" fmla="*/ 199023 w 398045"/>
                <a:gd name="connsiteY7" fmla="*/ 368192 h 398045"/>
                <a:gd name="connsiteX8" fmla="*/ 368192 w 398045"/>
                <a:gd name="connsiteY8" fmla="*/ 199023 h 398045"/>
                <a:gd name="connsiteX9" fmla="*/ 199023 w 398045"/>
                <a:gd name="connsiteY9" fmla="*/ 29853 h 398045"/>
                <a:gd name="connsiteX10" fmla="*/ 191997 w 398045"/>
                <a:gd name="connsiteY10" fmla="*/ 110519 h 398045"/>
                <a:gd name="connsiteX11" fmla="*/ 193442 w 398045"/>
                <a:gd name="connsiteY11" fmla="*/ 108845 h 398045"/>
                <a:gd name="connsiteX12" fmla="*/ 212879 w 398045"/>
                <a:gd name="connsiteY12" fmla="*/ 107400 h 398045"/>
                <a:gd name="connsiteX13" fmla="*/ 214553 w 398045"/>
                <a:gd name="connsiteY13" fmla="*/ 108845 h 398045"/>
                <a:gd name="connsiteX14" fmla="*/ 294178 w 398045"/>
                <a:gd name="connsiteY14" fmla="*/ 188470 h 398045"/>
                <a:gd name="connsiteX15" fmla="*/ 295622 w 398045"/>
                <a:gd name="connsiteY15" fmla="*/ 207907 h 398045"/>
                <a:gd name="connsiteX16" fmla="*/ 294176 w 398045"/>
                <a:gd name="connsiteY16" fmla="*/ 209583 h 398045"/>
                <a:gd name="connsiteX17" fmla="*/ 214537 w 398045"/>
                <a:gd name="connsiteY17" fmla="*/ 289192 h 398045"/>
                <a:gd name="connsiteX18" fmla="*/ 193426 w 398045"/>
                <a:gd name="connsiteY18" fmla="*/ 289186 h 398045"/>
                <a:gd name="connsiteX19" fmla="*/ 191985 w 398045"/>
                <a:gd name="connsiteY19" fmla="*/ 269751 h 398045"/>
                <a:gd name="connsiteX20" fmla="*/ 193430 w 398045"/>
                <a:gd name="connsiteY20" fmla="*/ 268077 h 398045"/>
                <a:gd name="connsiteX21" fmla="*/ 247604 w 398045"/>
                <a:gd name="connsiteY21" fmla="*/ 213929 h 398045"/>
                <a:gd name="connsiteX22" fmla="*/ 114424 w 398045"/>
                <a:gd name="connsiteY22" fmla="*/ 213935 h 398045"/>
                <a:gd name="connsiteX23" fmla="*/ 99633 w 398045"/>
                <a:gd name="connsiteY23" fmla="*/ 201035 h 398045"/>
                <a:gd name="connsiteX24" fmla="*/ 99497 w 398045"/>
                <a:gd name="connsiteY24" fmla="*/ 199009 h 398045"/>
                <a:gd name="connsiteX25" fmla="*/ 112398 w 398045"/>
                <a:gd name="connsiteY25" fmla="*/ 184217 h 398045"/>
                <a:gd name="connsiteX26" fmla="*/ 114424 w 398045"/>
                <a:gd name="connsiteY26" fmla="*/ 184082 h 398045"/>
                <a:gd name="connsiteX27" fmla="*/ 247564 w 398045"/>
                <a:gd name="connsiteY27" fmla="*/ 184076 h 398045"/>
                <a:gd name="connsiteX28" fmla="*/ 193442 w 398045"/>
                <a:gd name="connsiteY28" fmla="*/ 129954 h 398045"/>
                <a:gd name="connsiteX29" fmla="*/ 191997 w 398045"/>
                <a:gd name="connsiteY29" fmla="*/ 110519 h 398045"/>
                <a:gd name="connsiteX30" fmla="*/ 193442 w 398045"/>
                <a:gd name="connsiteY30" fmla="*/ 108845 h 398045"/>
                <a:gd name="connsiteX31" fmla="*/ 191997 w 398045"/>
                <a:gd name="connsiteY31" fmla="*/ 110519 h 398045"/>
                <a:gd name="connsiteX0" fmla="*/ 199023 w 398045"/>
                <a:gd name="connsiteY0" fmla="*/ 0 h 398045"/>
                <a:gd name="connsiteX1" fmla="*/ 398045 w 398045"/>
                <a:gd name="connsiteY1" fmla="*/ 199023 h 398045"/>
                <a:gd name="connsiteX2" fmla="*/ 199023 w 398045"/>
                <a:gd name="connsiteY2" fmla="*/ 398045 h 398045"/>
                <a:gd name="connsiteX3" fmla="*/ 0 w 398045"/>
                <a:gd name="connsiteY3" fmla="*/ 199023 h 398045"/>
                <a:gd name="connsiteX4" fmla="*/ 199023 w 398045"/>
                <a:gd name="connsiteY4" fmla="*/ 0 h 398045"/>
                <a:gd name="connsiteX5" fmla="*/ 368192 w 398045"/>
                <a:gd name="connsiteY5" fmla="*/ 199023 h 398045"/>
                <a:gd name="connsiteX6" fmla="*/ 29853 w 398045"/>
                <a:gd name="connsiteY6" fmla="*/ 199023 h 398045"/>
                <a:gd name="connsiteX7" fmla="*/ 199023 w 398045"/>
                <a:gd name="connsiteY7" fmla="*/ 368192 h 398045"/>
                <a:gd name="connsiteX8" fmla="*/ 368192 w 398045"/>
                <a:gd name="connsiteY8" fmla="*/ 199023 h 398045"/>
                <a:gd name="connsiteX9" fmla="*/ 191997 w 398045"/>
                <a:gd name="connsiteY9" fmla="*/ 110519 h 398045"/>
                <a:gd name="connsiteX10" fmla="*/ 193442 w 398045"/>
                <a:gd name="connsiteY10" fmla="*/ 108845 h 398045"/>
                <a:gd name="connsiteX11" fmla="*/ 212879 w 398045"/>
                <a:gd name="connsiteY11" fmla="*/ 107400 h 398045"/>
                <a:gd name="connsiteX12" fmla="*/ 214553 w 398045"/>
                <a:gd name="connsiteY12" fmla="*/ 108845 h 398045"/>
                <a:gd name="connsiteX13" fmla="*/ 294178 w 398045"/>
                <a:gd name="connsiteY13" fmla="*/ 188470 h 398045"/>
                <a:gd name="connsiteX14" fmla="*/ 295622 w 398045"/>
                <a:gd name="connsiteY14" fmla="*/ 207907 h 398045"/>
                <a:gd name="connsiteX15" fmla="*/ 294176 w 398045"/>
                <a:gd name="connsiteY15" fmla="*/ 209583 h 398045"/>
                <a:gd name="connsiteX16" fmla="*/ 214537 w 398045"/>
                <a:gd name="connsiteY16" fmla="*/ 289192 h 398045"/>
                <a:gd name="connsiteX17" fmla="*/ 193426 w 398045"/>
                <a:gd name="connsiteY17" fmla="*/ 289186 h 398045"/>
                <a:gd name="connsiteX18" fmla="*/ 191985 w 398045"/>
                <a:gd name="connsiteY18" fmla="*/ 269751 h 398045"/>
                <a:gd name="connsiteX19" fmla="*/ 193430 w 398045"/>
                <a:gd name="connsiteY19" fmla="*/ 268077 h 398045"/>
                <a:gd name="connsiteX20" fmla="*/ 247604 w 398045"/>
                <a:gd name="connsiteY20" fmla="*/ 213929 h 398045"/>
                <a:gd name="connsiteX21" fmla="*/ 114424 w 398045"/>
                <a:gd name="connsiteY21" fmla="*/ 213935 h 398045"/>
                <a:gd name="connsiteX22" fmla="*/ 99633 w 398045"/>
                <a:gd name="connsiteY22" fmla="*/ 201035 h 398045"/>
                <a:gd name="connsiteX23" fmla="*/ 99497 w 398045"/>
                <a:gd name="connsiteY23" fmla="*/ 199009 h 398045"/>
                <a:gd name="connsiteX24" fmla="*/ 112398 w 398045"/>
                <a:gd name="connsiteY24" fmla="*/ 184217 h 398045"/>
                <a:gd name="connsiteX25" fmla="*/ 114424 w 398045"/>
                <a:gd name="connsiteY25" fmla="*/ 184082 h 398045"/>
                <a:gd name="connsiteX26" fmla="*/ 247564 w 398045"/>
                <a:gd name="connsiteY26" fmla="*/ 184076 h 398045"/>
                <a:gd name="connsiteX27" fmla="*/ 193442 w 398045"/>
                <a:gd name="connsiteY27" fmla="*/ 129954 h 398045"/>
                <a:gd name="connsiteX28" fmla="*/ 191997 w 398045"/>
                <a:gd name="connsiteY28" fmla="*/ 110519 h 398045"/>
                <a:gd name="connsiteX29" fmla="*/ 193442 w 398045"/>
                <a:gd name="connsiteY29" fmla="*/ 108845 h 398045"/>
                <a:gd name="connsiteX30" fmla="*/ 191997 w 398045"/>
                <a:gd name="connsiteY30" fmla="*/ 110519 h 398045"/>
                <a:gd name="connsiteX0" fmla="*/ 5532 w 409109"/>
                <a:gd name="connsiteY0" fmla="*/ 94551 h 293573"/>
                <a:gd name="connsiteX1" fmla="*/ 403577 w 409109"/>
                <a:gd name="connsiteY1" fmla="*/ 94551 h 293573"/>
                <a:gd name="connsiteX2" fmla="*/ 204555 w 409109"/>
                <a:gd name="connsiteY2" fmla="*/ 293573 h 293573"/>
                <a:gd name="connsiteX3" fmla="*/ 5532 w 409109"/>
                <a:gd name="connsiteY3" fmla="*/ 94551 h 293573"/>
                <a:gd name="connsiteX4" fmla="*/ 373724 w 409109"/>
                <a:gd name="connsiteY4" fmla="*/ 94551 h 293573"/>
                <a:gd name="connsiteX5" fmla="*/ 35385 w 409109"/>
                <a:gd name="connsiteY5" fmla="*/ 94551 h 293573"/>
                <a:gd name="connsiteX6" fmla="*/ 204555 w 409109"/>
                <a:gd name="connsiteY6" fmla="*/ 263720 h 293573"/>
                <a:gd name="connsiteX7" fmla="*/ 373724 w 409109"/>
                <a:gd name="connsiteY7" fmla="*/ 94551 h 293573"/>
                <a:gd name="connsiteX8" fmla="*/ 197529 w 409109"/>
                <a:gd name="connsiteY8" fmla="*/ 6047 h 293573"/>
                <a:gd name="connsiteX9" fmla="*/ 198974 w 409109"/>
                <a:gd name="connsiteY9" fmla="*/ 4373 h 293573"/>
                <a:gd name="connsiteX10" fmla="*/ 218411 w 409109"/>
                <a:gd name="connsiteY10" fmla="*/ 2928 h 293573"/>
                <a:gd name="connsiteX11" fmla="*/ 220085 w 409109"/>
                <a:gd name="connsiteY11" fmla="*/ 4373 h 293573"/>
                <a:gd name="connsiteX12" fmla="*/ 299710 w 409109"/>
                <a:gd name="connsiteY12" fmla="*/ 83998 h 293573"/>
                <a:gd name="connsiteX13" fmla="*/ 301154 w 409109"/>
                <a:gd name="connsiteY13" fmla="*/ 103435 h 293573"/>
                <a:gd name="connsiteX14" fmla="*/ 299708 w 409109"/>
                <a:gd name="connsiteY14" fmla="*/ 105111 h 293573"/>
                <a:gd name="connsiteX15" fmla="*/ 220069 w 409109"/>
                <a:gd name="connsiteY15" fmla="*/ 184720 h 293573"/>
                <a:gd name="connsiteX16" fmla="*/ 198958 w 409109"/>
                <a:gd name="connsiteY16" fmla="*/ 184714 h 293573"/>
                <a:gd name="connsiteX17" fmla="*/ 197517 w 409109"/>
                <a:gd name="connsiteY17" fmla="*/ 165279 h 293573"/>
                <a:gd name="connsiteX18" fmla="*/ 198962 w 409109"/>
                <a:gd name="connsiteY18" fmla="*/ 163605 h 293573"/>
                <a:gd name="connsiteX19" fmla="*/ 253136 w 409109"/>
                <a:gd name="connsiteY19" fmla="*/ 109457 h 293573"/>
                <a:gd name="connsiteX20" fmla="*/ 119956 w 409109"/>
                <a:gd name="connsiteY20" fmla="*/ 109463 h 293573"/>
                <a:gd name="connsiteX21" fmla="*/ 105165 w 409109"/>
                <a:gd name="connsiteY21" fmla="*/ 96563 h 293573"/>
                <a:gd name="connsiteX22" fmla="*/ 105029 w 409109"/>
                <a:gd name="connsiteY22" fmla="*/ 94537 h 293573"/>
                <a:gd name="connsiteX23" fmla="*/ 117930 w 409109"/>
                <a:gd name="connsiteY23" fmla="*/ 79745 h 293573"/>
                <a:gd name="connsiteX24" fmla="*/ 119956 w 409109"/>
                <a:gd name="connsiteY24" fmla="*/ 79610 h 293573"/>
                <a:gd name="connsiteX25" fmla="*/ 253096 w 409109"/>
                <a:gd name="connsiteY25" fmla="*/ 79604 h 293573"/>
                <a:gd name="connsiteX26" fmla="*/ 198974 w 409109"/>
                <a:gd name="connsiteY26" fmla="*/ 25482 h 293573"/>
                <a:gd name="connsiteX27" fmla="*/ 197529 w 409109"/>
                <a:gd name="connsiteY27" fmla="*/ 6047 h 293573"/>
                <a:gd name="connsiteX28" fmla="*/ 198974 w 409109"/>
                <a:gd name="connsiteY28" fmla="*/ 4373 h 293573"/>
                <a:gd name="connsiteX29" fmla="*/ 197529 w 409109"/>
                <a:gd name="connsiteY29" fmla="*/ 6047 h 293573"/>
                <a:gd name="connsiteX0" fmla="*/ 173873 w 372895"/>
                <a:gd name="connsiteY0" fmla="*/ 293573 h 293573"/>
                <a:gd name="connsiteX1" fmla="*/ 372895 w 372895"/>
                <a:gd name="connsiteY1" fmla="*/ 94551 h 293573"/>
                <a:gd name="connsiteX2" fmla="*/ 173873 w 372895"/>
                <a:gd name="connsiteY2" fmla="*/ 293573 h 293573"/>
                <a:gd name="connsiteX3" fmla="*/ 343042 w 372895"/>
                <a:gd name="connsiteY3" fmla="*/ 94551 h 293573"/>
                <a:gd name="connsiteX4" fmla="*/ 4703 w 372895"/>
                <a:gd name="connsiteY4" fmla="*/ 94551 h 293573"/>
                <a:gd name="connsiteX5" fmla="*/ 173873 w 372895"/>
                <a:gd name="connsiteY5" fmla="*/ 263720 h 293573"/>
                <a:gd name="connsiteX6" fmla="*/ 343042 w 372895"/>
                <a:gd name="connsiteY6" fmla="*/ 94551 h 293573"/>
                <a:gd name="connsiteX7" fmla="*/ 166847 w 372895"/>
                <a:gd name="connsiteY7" fmla="*/ 6047 h 293573"/>
                <a:gd name="connsiteX8" fmla="*/ 168292 w 372895"/>
                <a:gd name="connsiteY8" fmla="*/ 4373 h 293573"/>
                <a:gd name="connsiteX9" fmla="*/ 187729 w 372895"/>
                <a:gd name="connsiteY9" fmla="*/ 2928 h 293573"/>
                <a:gd name="connsiteX10" fmla="*/ 189403 w 372895"/>
                <a:gd name="connsiteY10" fmla="*/ 4373 h 293573"/>
                <a:gd name="connsiteX11" fmla="*/ 269028 w 372895"/>
                <a:gd name="connsiteY11" fmla="*/ 83998 h 293573"/>
                <a:gd name="connsiteX12" fmla="*/ 270472 w 372895"/>
                <a:gd name="connsiteY12" fmla="*/ 103435 h 293573"/>
                <a:gd name="connsiteX13" fmla="*/ 269026 w 372895"/>
                <a:gd name="connsiteY13" fmla="*/ 105111 h 293573"/>
                <a:gd name="connsiteX14" fmla="*/ 189387 w 372895"/>
                <a:gd name="connsiteY14" fmla="*/ 184720 h 293573"/>
                <a:gd name="connsiteX15" fmla="*/ 168276 w 372895"/>
                <a:gd name="connsiteY15" fmla="*/ 184714 h 293573"/>
                <a:gd name="connsiteX16" fmla="*/ 166835 w 372895"/>
                <a:gd name="connsiteY16" fmla="*/ 165279 h 293573"/>
                <a:gd name="connsiteX17" fmla="*/ 168280 w 372895"/>
                <a:gd name="connsiteY17" fmla="*/ 163605 h 293573"/>
                <a:gd name="connsiteX18" fmla="*/ 222454 w 372895"/>
                <a:gd name="connsiteY18" fmla="*/ 109457 h 293573"/>
                <a:gd name="connsiteX19" fmla="*/ 89274 w 372895"/>
                <a:gd name="connsiteY19" fmla="*/ 109463 h 293573"/>
                <a:gd name="connsiteX20" fmla="*/ 74483 w 372895"/>
                <a:gd name="connsiteY20" fmla="*/ 96563 h 293573"/>
                <a:gd name="connsiteX21" fmla="*/ 74347 w 372895"/>
                <a:gd name="connsiteY21" fmla="*/ 94537 h 293573"/>
                <a:gd name="connsiteX22" fmla="*/ 87248 w 372895"/>
                <a:gd name="connsiteY22" fmla="*/ 79745 h 293573"/>
                <a:gd name="connsiteX23" fmla="*/ 89274 w 372895"/>
                <a:gd name="connsiteY23" fmla="*/ 79610 h 293573"/>
                <a:gd name="connsiteX24" fmla="*/ 222414 w 372895"/>
                <a:gd name="connsiteY24" fmla="*/ 79604 h 293573"/>
                <a:gd name="connsiteX25" fmla="*/ 168292 w 372895"/>
                <a:gd name="connsiteY25" fmla="*/ 25482 h 293573"/>
                <a:gd name="connsiteX26" fmla="*/ 166847 w 372895"/>
                <a:gd name="connsiteY26" fmla="*/ 6047 h 293573"/>
                <a:gd name="connsiteX27" fmla="*/ 168292 w 372895"/>
                <a:gd name="connsiteY27" fmla="*/ 4373 h 293573"/>
                <a:gd name="connsiteX28" fmla="*/ 166847 w 372895"/>
                <a:gd name="connsiteY28" fmla="*/ 6047 h 293573"/>
                <a:gd name="connsiteX0" fmla="*/ 99526 w 298548"/>
                <a:gd name="connsiteY0" fmla="*/ 293573 h 293573"/>
                <a:gd name="connsiteX1" fmla="*/ 298548 w 298548"/>
                <a:gd name="connsiteY1" fmla="*/ 94551 h 293573"/>
                <a:gd name="connsiteX2" fmla="*/ 99526 w 298548"/>
                <a:gd name="connsiteY2" fmla="*/ 293573 h 293573"/>
                <a:gd name="connsiteX3" fmla="*/ 268695 w 298548"/>
                <a:gd name="connsiteY3" fmla="*/ 94551 h 293573"/>
                <a:gd name="connsiteX4" fmla="*/ 99526 w 298548"/>
                <a:gd name="connsiteY4" fmla="*/ 263720 h 293573"/>
                <a:gd name="connsiteX5" fmla="*/ 268695 w 298548"/>
                <a:gd name="connsiteY5" fmla="*/ 94551 h 293573"/>
                <a:gd name="connsiteX6" fmla="*/ 92500 w 298548"/>
                <a:gd name="connsiteY6" fmla="*/ 6047 h 293573"/>
                <a:gd name="connsiteX7" fmla="*/ 93945 w 298548"/>
                <a:gd name="connsiteY7" fmla="*/ 4373 h 293573"/>
                <a:gd name="connsiteX8" fmla="*/ 113382 w 298548"/>
                <a:gd name="connsiteY8" fmla="*/ 2928 h 293573"/>
                <a:gd name="connsiteX9" fmla="*/ 115056 w 298548"/>
                <a:gd name="connsiteY9" fmla="*/ 4373 h 293573"/>
                <a:gd name="connsiteX10" fmla="*/ 194681 w 298548"/>
                <a:gd name="connsiteY10" fmla="*/ 83998 h 293573"/>
                <a:gd name="connsiteX11" fmla="*/ 196125 w 298548"/>
                <a:gd name="connsiteY11" fmla="*/ 103435 h 293573"/>
                <a:gd name="connsiteX12" fmla="*/ 194679 w 298548"/>
                <a:gd name="connsiteY12" fmla="*/ 105111 h 293573"/>
                <a:gd name="connsiteX13" fmla="*/ 115040 w 298548"/>
                <a:gd name="connsiteY13" fmla="*/ 184720 h 293573"/>
                <a:gd name="connsiteX14" fmla="*/ 93929 w 298548"/>
                <a:gd name="connsiteY14" fmla="*/ 184714 h 293573"/>
                <a:gd name="connsiteX15" fmla="*/ 92488 w 298548"/>
                <a:gd name="connsiteY15" fmla="*/ 165279 h 293573"/>
                <a:gd name="connsiteX16" fmla="*/ 93933 w 298548"/>
                <a:gd name="connsiteY16" fmla="*/ 163605 h 293573"/>
                <a:gd name="connsiteX17" fmla="*/ 148107 w 298548"/>
                <a:gd name="connsiteY17" fmla="*/ 109457 h 293573"/>
                <a:gd name="connsiteX18" fmla="*/ 14927 w 298548"/>
                <a:gd name="connsiteY18" fmla="*/ 109463 h 293573"/>
                <a:gd name="connsiteX19" fmla="*/ 136 w 298548"/>
                <a:gd name="connsiteY19" fmla="*/ 96563 h 293573"/>
                <a:gd name="connsiteX20" fmla="*/ 0 w 298548"/>
                <a:gd name="connsiteY20" fmla="*/ 94537 h 293573"/>
                <a:gd name="connsiteX21" fmla="*/ 12901 w 298548"/>
                <a:gd name="connsiteY21" fmla="*/ 79745 h 293573"/>
                <a:gd name="connsiteX22" fmla="*/ 14927 w 298548"/>
                <a:gd name="connsiteY22" fmla="*/ 79610 h 293573"/>
                <a:gd name="connsiteX23" fmla="*/ 148067 w 298548"/>
                <a:gd name="connsiteY23" fmla="*/ 79604 h 293573"/>
                <a:gd name="connsiteX24" fmla="*/ 93945 w 298548"/>
                <a:gd name="connsiteY24" fmla="*/ 25482 h 293573"/>
                <a:gd name="connsiteX25" fmla="*/ 92500 w 298548"/>
                <a:gd name="connsiteY25" fmla="*/ 6047 h 293573"/>
                <a:gd name="connsiteX26" fmla="*/ 93945 w 298548"/>
                <a:gd name="connsiteY26" fmla="*/ 4373 h 293573"/>
                <a:gd name="connsiteX27" fmla="*/ 92500 w 298548"/>
                <a:gd name="connsiteY27" fmla="*/ 6047 h 293573"/>
                <a:gd name="connsiteX0" fmla="*/ 99526 w 298548"/>
                <a:gd name="connsiteY0" fmla="*/ 293573 h 293573"/>
                <a:gd name="connsiteX1" fmla="*/ 298548 w 298548"/>
                <a:gd name="connsiteY1" fmla="*/ 94551 h 293573"/>
                <a:gd name="connsiteX2" fmla="*/ 99526 w 298548"/>
                <a:gd name="connsiteY2" fmla="*/ 293573 h 293573"/>
                <a:gd name="connsiteX3" fmla="*/ 92500 w 298548"/>
                <a:gd name="connsiteY3" fmla="*/ 6047 h 293573"/>
                <a:gd name="connsiteX4" fmla="*/ 93945 w 298548"/>
                <a:gd name="connsiteY4" fmla="*/ 4373 h 293573"/>
                <a:gd name="connsiteX5" fmla="*/ 113382 w 298548"/>
                <a:gd name="connsiteY5" fmla="*/ 2928 h 293573"/>
                <a:gd name="connsiteX6" fmla="*/ 115056 w 298548"/>
                <a:gd name="connsiteY6" fmla="*/ 4373 h 293573"/>
                <a:gd name="connsiteX7" fmla="*/ 194681 w 298548"/>
                <a:gd name="connsiteY7" fmla="*/ 83998 h 293573"/>
                <a:gd name="connsiteX8" fmla="*/ 196125 w 298548"/>
                <a:gd name="connsiteY8" fmla="*/ 103435 h 293573"/>
                <a:gd name="connsiteX9" fmla="*/ 194679 w 298548"/>
                <a:gd name="connsiteY9" fmla="*/ 105111 h 293573"/>
                <a:gd name="connsiteX10" fmla="*/ 115040 w 298548"/>
                <a:gd name="connsiteY10" fmla="*/ 184720 h 293573"/>
                <a:gd name="connsiteX11" fmla="*/ 93929 w 298548"/>
                <a:gd name="connsiteY11" fmla="*/ 184714 h 293573"/>
                <a:gd name="connsiteX12" fmla="*/ 92488 w 298548"/>
                <a:gd name="connsiteY12" fmla="*/ 165279 h 293573"/>
                <a:gd name="connsiteX13" fmla="*/ 93933 w 298548"/>
                <a:gd name="connsiteY13" fmla="*/ 163605 h 293573"/>
                <a:gd name="connsiteX14" fmla="*/ 148107 w 298548"/>
                <a:gd name="connsiteY14" fmla="*/ 109457 h 293573"/>
                <a:gd name="connsiteX15" fmla="*/ 14927 w 298548"/>
                <a:gd name="connsiteY15" fmla="*/ 109463 h 293573"/>
                <a:gd name="connsiteX16" fmla="*/ 136 w 298548"/>
                <a:gd name="connsiteY16" fmla="*/ 96563 h 293573"/>
                <a:gd name="connsiteX17" fmla="*/ 0 w 298548"/>
                <a:gd name="connsiteY17" fmla="*/ 94537 h 293573"/>
                <a:gd name="connsiteX18" fmla="*/ 12901 w 298548"/>
                <a:gd name="connsiteY18" fmla="*/ 79745 h 293573"/>
                <a:gd name="connsiteX19" fmla="*/ 14927 w 298548"/>
                <a:gd name="connsiteY19" fmla="*/ 79610 h 293573"/>
                <a:gd name="connsiteX20" fmla="*/ 148067 w 298548"/>
                <a:gd name="connsiteY20" fmla="*/ 79604 h 293573"/>
                <a:gd name="connsiteX21" fmla="*/ 93945 w 298548"/>
                <a:gd name="connsiteY21" fmla="*/ 25482 h 293573"/>
                <a:gd name="connsiteX22" fmla="*/ 92500 w 298548"/>
                <a:gd name="connsiteY22" fmla="*/ 6047 h 293573"/>
                <a:gd name="connsiteX23" fmla="*/ 93945 w 298548"/>
                <a:gd name="connsiteY23" fmla="*/ 4373 h 293573"/>
                <a:gd name="connsiteX24" fmla="*/ 92500 w 298548"/>
                <a:gd name="connsiteY24" fmla="*/ 6047 h 293573"/>
                <a:gd name="connsiteX0" fmla="*/ 92500 w 199052"/>
                <a:gd name="connsiteY0" fmla="*/ 6047 h 189088"/>
                <a:gd name="connsiteX1" fmla="*/ 93945 w 199052"/>
                <a:gd name="connsiteY1" fmla="*/ 4373 h 189088"/>
                <a:gd name="connsiteX2" fmla="*/ 113382 w 199052"/>
                <a:gd name="connsiteY2" fmla="*/ 2928 h 189088"/>
                <a:gd name="connsiteX3" fmla="*/ 115056 w 199052"/>
                <a:gd name="connsiteY3" fmla="*/ 4373 h 189088"/>
                <a:gd name="connsiteX4" fmla="*/ 194681 w 199052"/>
                <a:gd name="connsiteY4" fmla="*/ 83998 h 189088"/>
                <a:gd name="connsiteX5" fmla="*/ 196125 w 199052"/>
                <a:gd name="connsiteY5" fmla="*/ 103435 h 189088"/>
                <a:gd name="connsiteX6" fmla="*/ 194679 w 199052"/>
                <a:gd name="connsiteY6" fmla="*/ 105111 h 189088"/>
                <a:gd name="connsiteX7" fmla="*/ 115040 w 199052"/>
                <a:gd name="connsiteY7" fmla="*/ 184720 h 189088"/>
                <a:gd name="connsiteX8" fmla="*/ 93929 w 199052"/>
                <a:gd name="connsiteY8" fmla="*/ 184714 h 189088"/>
                <a:gd name="connsiteX9" fmla="*/ 92488 w 199052"/>
                <a:gd name="connsiteY9" fmla="*/ 165279 h 189088"/>
                <a:gd name="connsiteX10" fmla="*/ 93933 w 199052"/>
                <a:gd name="connsiteY10" fmla="*/ 163605 h 189088"/>
                <a:gd name="connsiteX11" fmla="*/ 148107 w 199052"/>
                <a:gd name="connsiteY11" fmla="*/ 109457 h 189088"/>
                <a:gd name="connsiteX12" fmla="*/ 14927 w 199052"/>
                <a:gd name="connsiteY12" fmla="*/ 109463 h 189088"/>
                <a:gd name="connsiteX13" fmla="*/ 136 w 199052"/>
                <a:gd name="connsiteY13" fmla="*/ 96563 h 189088"/>
                <a:gd name="connsiteX14" fmla="*/ 0 w 199052"/>
                <a:gd name="connsiteY14" fmla="*/ 94537 h 189088"/>
                <a:gd name="connsiteX15" fmla="*/ 12901 w 199052"/>
                <a:gd name="connsiteY15" fmla="*/ 79745 h 189088"/>
                <a:gd name="connsiteX16" fmla="*/ 14927 w 199052"/>
                <a:gd name="connsiteY16" fmla="*/ 79610 h 189088"/>
                <a:gd name="connsiteX17" fmla="*/ 148067 w 199052"/>
                <a:gd name="connsiteY17" fmla="*/ 79604 h 189088"/>
                <a:gd name="connsiteX18" fmla="*/ 93945 w 199052"/>
                <a:gd name="connsiteY18" fmla="*/ 25482 h 189088"/>
                <a:gd name="connsiteX19" fmla="*/ 92500 w 199052"/>
                <a:gd name="connsiteY19" fmla="*/ 6047 h 189088"/>
                <a:gd name="connsiteX20" fmla="*/ 93945 w 199052"/>
                <a:gd name="connsiteY20" fmla="*/ 4373 h 189088"/>
                <a:gd name="connsiteX21" fmla="*/ 92500 w 199052"/>
                <a:gd name="connsiteY21" fmla="*/ 6047 h 189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9052" h="189088">
                  <a:moveTo>
                    <a:pt x="92500" y="6047"/>
                  </a:moveTo>
                  <a:lnTo>
                    <a:pt x="93945" y="4373"/>
                  </a:lnTo>
                  <a:cubicBezTo>
                    <a:pt x="99245" y="-927"/>
                    <a:pt x="107539" y="-1408"/>
                    <a:pt x="113382" y="2928"/>
                  </a:cubicBezTo>
                  <a:lnTo>
                    <a:pt x="115056" y="4373"/>
                  </a:lnTo>
                  <a:lnTo>
                    <a:pt x="194681" y="83998"/>
                  </a:lnTo>
                  <a:cubicBezTo>
                    <a:pt x="199981" y="89298"/>
                    <a:pt x="200462" y="97592"/>
                    <a:pt x="196125" y="103435"/>
                  </a:cubicBezTo>
                  <a:lnTo>
                    <a:pt x="194679" y="105111"/>
                  </a:lnTo>
                  <a:lnTo>
                    <a:pt x="115040" y="184720"/>
                  </a:lnTo>
                  <a:cubicBezTo>
                    <a:pt x="109210" y="190547"/>
                    <a:pt x="99759" y="190545"/>
                    <a:pt x="93929" y="184714"/>
                  </a:cubicBezTo>
                  <a:cubicBezTo>
                    <a:pt x="88631" y="179414"/>
                    <a:pt x="88152" y="171122"/>
                    <a:pt x="92488" y="165279"/>
                  </a:cubicBezTo>
                  <a:lnTo>
                    <a:pt x="93933" y="163605"/>
                  </a:lnTo>
                  <a:lnTo>
                    <a:pt x="148107" y="109457"/>
                  </a:lnTo>
                  <a:lnTo>
                    <a:pt x="14927" y="109463"/>
                  </a:lnTo>
                  <a:cubicBezTo>
                    <a:pt x="7370" y="109463"/>
                    <a:pt x="1125" y="103847"/>
                    <a:pt x="136" y="96563"/>
                  </a:cubicBezTo>
                  <a:cubicBezTo>
                    <a:pt x="91" y="95888"/>
                    <a:pt x="45" y="95212"/>
                    <a:pt x="0" y="94537"/>
                  </a:cubicBezTo>
                  <a:cubicBezTo>
                    <a:pt x="0" y="86980"/>
                    <a:pt x="5616" y="80734"/>
                    <a:pt x="12901" y="79745"/>
                  </a:cubicBezTo>
                  <a:lnTo>
                    <a:pt x="14927" y="79610"/>
                  </a:lnTo>
                  <a:lnTo>
                    <a:pt x="148067" y="79604"/>
                  </a:lnTo>
                  <a:lnTo>
                    <a:pt x="93945" y="25482"/>
                  </a:lnTo>
                  <a:cubicBezTo>
                    <a:pt x="88647" y="20183"/>
                    <a:pt x="88166" y="11890"/>
                    <a:pt x="92500" y="6047"/>
                  </a:cubicBezTo>
                  <a:lnTo>
                    <a:pt x="93945" y="4373"/>
                  </a:lnTo>
                  <a:lnTo>
                    <a:pt x="92500" y="6047"/>
                  </a:lnTo>
                  <a:close/>
                </a:path>
              </a:pathLst>
            </a:custGeom>
            <a:gradFill flip="none" rotWithShape="0">
              <a:gsLst>
                <a:gs pos="0">
                  <a:srgbClr val="CD9AD0"/>
                </a:gs>
                <a:gs pos="100000">
                  <a:srgbClr val="8EC8E8"/>
                </a:gs>
              </a:gsLst>
              <a:lin ang="13500000" scaled="1"/>
              <a:tileRect/>
            </a:gradFill>
            <a:ln w="1984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grpSp>
      <p:grpSp>
        <p:nvGrpSpPr>
          <p:cNvPr id="34" name="Group 33">
            <a:extLst>
              <a:ext uri="{FF2B5EF4-FFF2-40B4-BE49-F238E27FC236}">
                <a16:creationId xmlns:a16="http://schemas.microsoft.com/office/drawing/2014/main" id="{683F38B7-9AF3-96A3-864B-8F63890022C1}"/>
              </a:ext>
              <a:ext uri="{C183D7F6-B498-43B3-948B-1728B52AA6E4}">
                <adec:decorative xmlns:adec="http://schemas.microsoft.com/office/drawing/2017/decorative" val="1"/>
              </a:ext>
            </a:extLst>
          </p:cNvPr>
          <p:cNvGrpSpPr/>
          <p:nvPr/>
        </p:nvGrpSpPr>
        <p:grpSpPr>
          <a:xfrm rot="15877900">
            <a:off x="7061222" y="3386847"/>
            <a:ext cx="323181" cy="323179"/>
            <a:chOff x="6059838" y="3393640"/>
            <a:chExt cx="354670" cy="354668"/>
          </a:xfrm>
        </p:grpSpPr>
        <p:sp>
          <p:nvSpPr>
            <p:cNvPr id="35" name="Oval 34">
              <a:extLst>
                <a:ext uri="{FF2B5EF4-FFF2-40B4-BE49-F238E27FC236}">
                  <a16:creationId xmlns:a16="http://schemas.microsoft.com/office/drawing/2014/main" id="{82A118C2-C90D-AF8E-29E3-848DFEFDF9A8}"/>
                </a:ext>
              </a:extLst>
            </p:cNvPr>
            <p:cNvSpPr/>
            <p:nvPr/>
          </p:nvSpPr>
          <p:spPr bwMode="auto">
            <a:xfrm>
              <a:off x="6059838" y="3393640"/>
              <a:ext cx="354670" cy="354668"/>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Segoe UI" pitchFamily="34" charset="0"/>
                <a:cs typeface="Segoe UI" pitchFamily="34" charset="0"/>
              </a:endParaRPr>
            </a:p>
          </p:txBody>
        </p:sp>
        <p:sp>
          <p:nvSpPr>
            <p:cNvPr id="36" name="Graphic 7">
              <a:extLst>
                <a:ext uri="{FF2B5EF4-FFF2-40B4-BE49-F238E27FC236}">
                  <a16:creationId xmlns:a16="http://schemas.microsoft.com/office/drawing/2014/main" id="{B60ED76B-748B-37D7-EC83-932443FC8854}"/>
                </a:ext>
              </a:extLst>
            </p:cNvPr>
            <p:cNvSpPr/>
            <p:nvPr/>
          </p:nvSpPr>
          <p:spPr>
            <a:xfrm>
              <a:off x="6132884" y="3480329"/>
              <a:ext cx="199052" cy="189088"/>
            </a:xfrm>
            <a:custGeom>
              <a:avLst/>
              <a:gdLst>
                <a:gd name="connsiteX0" fmla="*/ 199023 w 398045"/>
                <a:gd name="connsiteY0" fmla="*/ 0 h 398045"/>
                <a:gd name="connsiteX1" fmla="*/ 398045 w 398045"/>
                <a:gd name="connsiteY1" fmla="*/ 199023 h 398045"/>
                <a:gd name="connsiteX2" fmla="*/ 199023 w 398045"/>
                <a:gd name="connsiteY2" fmla="*/ 398045 h 398045"/>
                <a:gd name="connsiteX3" fmla="*/ 0 w 398045"/>
                <a:gd name="connsiteY3" fmla="*/ 199023 h 398045"/>
                <a:gd name="connsiteX4" fmla="*/ 199023 w 398045"/>
                <a:gd name="connsiteY4" fmla="*/ 0 h 398045"/>
                <a:gd name="connsiteX5" fmla="*/ 199023 w 398045"/>
                <a:gd name="connsiteY5" fmla="*/ 29853 h 398045"/>
                <a:gd name="connsiteX6" fmla="*/ 29853 w 398045"/>
                <a:gd name="connsiteY6" fmla="*/ 199023 h 398045"/>
                <a:gd name="connsiteX7" fmla="*/ 199023 w 398045"/>
                <a:gd name="connsiteY7" fmla="*/ 368192 h 398045"/>
                <a:gd name="connsiteX8" fmla="*/ 368192 w 398045"/>
                <a:gd name="connsiteY8" fmla="*/ 199023 h 398045"/>
                <a:gd name="connsiteX9" fmla="*/ 199023 w 398045"/>
                <a:gd name="connsiteY9" fmla="*/ 29853 h 398045"/>
                <a:gd name="connsiteX10" fmla="*/ 191997 w 398045"/>
                <a:gd name="connsiteY10" fmla="*/ 110519 h 398045"/>
                <a:gd name="connsiteX11" fmla="*/ 193442 w 398045"/>
                <a:gd name="connsiteY11" fmla="*/ 108845 h 398045"/>
                <a:gd name="connsiteX12" fmla="*/ 212879 w 398045"/>
                <a:gd name="connsiteY12" fmla="*/ 107400 h 398045"/>
                <a:gd name="connsiteX13" fmla="*/ 214553 w 398045"/>
                <a:gd name="connsiteY13" fmla="*/ 108845 h 398045"/>
                <a:gd name="connsiteX14" fmla="*/ 294178 w 398045"/>
                <a:gd name="connsiteY14" fmla="*/ 188470 h 398045"/>
                <a:gd name="connsiteX15" fmla="*/ 295622 w 398045"/>
                <a:gd name="connsiteY15" fmla="*/ 207907 h 398045"/>
                <a:gd name="connsiteX16" fmla="*/ 294176 w 398045"/>
                <a:gd name="connsiteY16" fmla="*/ 209583 h 398045"/>
                <a:gd name="connsiteX17" fmla="*/ 214537 w 398045"/>
                <a:gd name="connsiteY17" fmla="*/ 289192 h 398045"/>
                <a:gd name="connsiteX18" fmla="*/ 193426 w 398045"/>
                <a:gd name="connsiteY18" fmla="*/ 289186 h 398045"/>
                <a:gd name="connsiteX19" fmla="*/ 191985 w 398045"/>
                <a:gd name="connsiteY19" fmla="*/ 269751 h 398045"/>
                <a:gd name="connsiteX20" fmla="*/ 193430 w 398045"/>
                <a:gd name="connsiteY20" fmla="*/ 268077 h 398045"/>
                <a:gd name="connsiteX21" fmla="*/ 247604 w 398045"/>
                <a:gd name="connsiteY21" fmla="*/ 213929 h 398045"/>
                <a:gd name="connsiteX22" fmla="*/ 114424 w 398045"/>
                <a:gd name="connsiteY22" fmla="*/ 213935 h 398045"/>
                <a:gd name="connsiteX23" fmla="*/ 99633 w 398045"/>
                <a:gd name="connsiteY23" fmla="*/ 201035 h 398045"/>
                <a:gd name="connsiteX24" fmla="*/ 99497 w 398045"/>
                <a:gd name="connsiteY24" fmla="*/ 199009 h 398045"/>
                <a:gd name="connsiteX25" fmla="*/ 112398 w 398045"/>
                <a:gd name="connsiteY25" fmla="*/ 184217 h 398045"/>
                <a:gd name="connsiteX26" fmla="*/ 114424 w 398045"/>
                <a:gd name="connsiteY26" fmla="*/ 184082 h 398045"/>
                <a:gd name="connsiteX27" fmla="*/ 247564 w 398045"/>
                <a:gd name="connsiteY27" fmla="*/ 184076 h 398045"/>
                <a:gd name="connsiteX28" fmla="*/ 193442 w 398045"/>
                <a:gd name="connsiteY28" fmla="*/ 129954 h 398045"/>
                <a:gd name="connsiteX29" fmla="*/ 191997 w 398045"/>
                <a:gd name="connsiteY29" fmla="*/ 110519 h 398045"/>
                <a:gd name="connsiteX30" fmla="*/ 193442 w 398045"/>
                <a:gd name="connsiteY30" fmla="*/ 108845 h 398045"/>
                <a:gd name="connsiteX31" fmla="*/ 191997 w 398045"/>
                <a:gd name="connsiteY31" fmla="*/ 110519 h 398045"/>
                <a:gd name="connsiteX0" fmla="*/ 199023 w 398045"/>
                <a:gd name="connsiteY0" fmla="*/ 0 h 398045"/>
                <a:gd name="connsiteX1" fmla="*/ 398045 w 398045"/>
                <a:gd name="connsiteY1" fmla="*/ 199023 h 398045"/>
                <a:gd name="connsiteX2" fmla="*/ 199023 w 398045"/>
                <a:gd name="connsiteY2" fmla="*/ 398045 h 398045"/>
                <a:gd name="connsiteX3" fmla="*/ 0 w 398045"/>
                <a:gd name="connsiteY3" fmla="*/ 199023 h 398045"/>
                <a:gd name="connsiteX4" fmla="*/ 199023 w 398045"/>
                <a:gd name="connsiteY4" fmla="*/ 0 h 398045"/>
                <a:gd name="connsiteX5" fmla="*/ 368192 w 398045"/>
                <a:gd name="connsiteY5" fmla="*/ 199023 h 398045"/>
                <a:gd name="connsiteX6" fmla="*/ 29853 w 398045"/>
                <a:gd name="connsiteY6" fmla="*/ 199023 h 398045"/>
                <a:gd name="connsiteX7" fmla="*/ 199023 w 398045"/>
                <a:gd name="connsiteY7" fmla="*/ 368192 h 398045"/>
                <a:gd name="connsiteX8" fmla="*/ 368192 w 398045"/>
                <a:gd name="connsiteY8" fmla="*/ 199023 h 398045"/>
                <a:gd name="connsiteX9" fmla="*/ 191997 w 398045"/>
                <a:gd name="connsiteY9" fmla="*/ 110519 h 398045"/>
                <a:gd name="connsiteX10" fmla="*/ 193442 w 398045"/>
                <a:gd name="connsiteY10" fmla="*/ 108845 h 398045"/>
                <a:gd name="connsiteX11" fmla="*/ 212879 w 398045"/>
                <a:gd name="connsiteY11" fmla="*/ 107400 h 398045"/>
                <a:gd name="connsiteX12" fmla="*/ 214553 w 398045"/>
                <a:gd name="connsiteY12" fmla="*/ 108845 h 398045"/>
                <a:gd name="connsiteX13" fmla="*/ 294178 w 398045"/>
                <a:gd name="connsiteY13" fmla="*/ 188470 h 398045"/>
                <a:gd name="connsiteX14" fmla="*/ 295622 w 398045"/>
                <a:gd name="connsiteY14" fmla="*/ 207907 h 398045"/>
                <a:gd name="connsiteX15" fmla="*/ 294176 w 398045"/>
                <a:gd name="connsiteY15" fmla="*/ 209583 h 398045"/>
                <a:gd name="connsiteX16" fmla="*/ 214537 w 398045"/>
                <a:gd name="connsiteY16" fmla="*/ 289192 h 398045"/>
                <a:gd name="connsiteX17" fmla="*/ 193426 w 398045"/>
                <a:gd name="connsiteY17" fmla="*/ 289186 h 398045"/>
                <a:gd name="connsiteX18" fmla="*/ 191985 w 398045"/>
                <a:gd name="connsiteY18" fmla="*/ 269751 h 398045"/>
                <a:gd name="connsiteX19" fmla="*/ 193430 w 398045"/>
                <a:gd name="connsiteY19" fmla="*/ 268077 h 398045"/>
                <a:gd name="connsiteX20" fmla="*/ 247604 w 398045"/>
                <a:gd name="connsiteY20" fmla="*/ 213929 h 398045"/>
                <a:gd name="connsiteX21" fmla="*/ 114424 w 398045"/>
                <a:gd name="connsiteY21" fmla="*/ 213935 h 398045"/>
                <a:gd name="connsiteX22" fmla="*/ 99633 w 398045"/>
                <a:gd name="connsiteY22" fmla="*/ 201035 h 398045"/>
                <a:gd name="connsiteX23" fmla="*/ 99497 w 398045"/>
                <a:gd name="connsiteY23" fmla="*/ 199009 h 398045"/>
                <a:gd name="connsiteX24" fmla="*/ 112398 w 398045"/>
                <a:gd name="connsiteY24" fmla="*/ 184217 h 398045"/>
                <a:gd name="connsiteX25" fmla="*/ 114424 w 398045"/>
                <a:gd name="connsiteY25" fmla="*/ 184082 h 398045"/>
                <a:gd name="connsiteX26" fmla="*/ 247564 w 398045"/>
                <a:gd name="connsiteY26" fmla="*/ 184076 h 398045"/>
                <a:gd name="connsiteX27" fmla="*/ 193442 w 398045"/>
                <a:gd name="connsiteY27" fmla="*/ 129954 h 398045"/>
                <a:gd name="connsiteX28" fmla="*/ 191997 w 398045"/>
                <a:gd name="connsiteY28" fmla="*/ 110519 h 398045"/>
                <a:gd name="connsiteX29" fmla="*/ 193442 w 398045"/>
                <a:gd name="connsiteY29" fmla="*/ 108845 h 398045"/>
                <a:gd name="connsiteX30" fmla="*/ 191997 w 398045"/>
                <a:gd name="connsiteY30" fmla="*/ 110519 h 398045"/>
                <a:gd name="connsiteX0" fmla="*/ 5532 w 409109"/>
                <a:gd name="connsiteY0" fmla="*/ 94551 h 293573"/>
                <a:gd name="connsiteX1" fmla="*/ 403577 w 409109"/>
                <a:gd name="connsiteY1" fmla="*/ 94551 h 293573"/>
                <a:gd name="connsiteX2" fmla="*/ 204555 w 409109"/>
                <a:gd name="connsiteY2" fmla="*/ 293573 h 293573"/>
                <a:gd name="connsiteX3" fmla="*/ 5532 w 409109"/>
                <a:gd name="connsiteY3" fmla="*/ 94551 h 293573"/>
                <a:gd name="connsiteX4" fmla="*/ 373724 w 409109"/>
                <a:gd name="connsiteY4" fmla="*/ 94551 h 293573"/>
                <a:gd name="connsiteX5" fmla="*/ 35385 w 409109"/>
                <a:gd name="connsiteY5" fmla="*/ 94551 h 293573"/>
                <a:gd name="connsiteX6" fmla="*/ 204555 w 409109"/>
                <a:gd name="connsiteY6" fmla="*/ 263720 h 293573"/>
                <a:gd name="connsiteX7" fmla="*/ 373724 w 409109"/>
                <a:gd name="connsiteY7" fmla="*/ 94551 h 293573"/>
                <a:gd name="connsiteX8" fmla="*/ 197529 w 409109"/>
                <a:gd name="connsiteY8" fmla="*/ 6047 h 293573"/>
                <a:gd name="connsiteX9" fmla="*/ 198974 w 409109"/>
                <a:gd name="connsiteY9" fmla="*/ 4373 h 293573"/>
                <a:gd name="connsiteX10" fmla="*/ 218411 w 409109"/>
                <a:gd name="connsiteY10" fmla="*/ 2928 h 293573"/>
                <a:gd name="connsiteX11" fmla="*/ 220085 w 409109"/>
                <a:gd name="connsiteY11" fmla="*/ 4373 h 293573"/>
                <a:gd name="connsiteX12" fmla="*/ 299710 w 409109"/>
                <a:gd name="connsiteY12" fmla="*/ 83998 h 293573"/>
                <a:gd name="connsiteX13" fmla="*/ 301154 w 409109"/>
                <a:gd name="connsiteY13" fmla="*/ 103435 h 293573"/>
                <a:gd name="connsiteX14" fmla="*/ 299708 w 409109"/>
                <a:gd name="connsiteY14" fmla="*/ 105111 h 293573"/>
                <a:gd name="connsiteX15" fmla="*/ 220069 w 409109"/>
                <a:gd name="connsiteY15" fmla="*/ 184720 h 293573"/>
                <a:gd name="connsiteX16" fmla="*/ 198958 w 409109"/>
                <a:gd name="connsiteY16" fmla="*/ 184714 h 293573"/>
                <a:gd name="connsiteX17" fmla="*/ 197517 w 409109"/>
                <a:gd name="connsiteY17" fmla="*/ 165279 h 293573"/>
                <a:gd name="connsiteX18" fmla="*/ 198962 w 409109"/>
                <a:gd name="connsiteY18" fmla="*/ 163605 h 293573"/>
                <a:gd name="connsiteX19" fmla="*/ 253136 w 409109"/>
                <a:gd name="connsiteY19" fmla="*/ 109457 h 293573"/>
                <a:gd name="connsiteX20" fmla="*/ 119956 w 409109"/>
                <a:gd name="connsiteY20" fmla="*/ 109463 h 293573"/>
                <a:gd name="connsiteX21" fmla="*/ 105165 w 409109"/>
                <a:gd name="connsiteY21" fmla="*/ 96563 h 293573"/>
                <a:gd name="connsiteX22" fmla="*/ 105029 w 409109"/>
                <a:gd name="connsiteY22" fmla="*/ 94537 h 293573"/>
                <a:gd name="connsiteX23" fmla="*/ 117930 w 409109"/>
                <a:gd name="connsiteY23" fmla="*/ 79745 h 293573"/>
                <a:gd name="connsiteX24" fmla="*/ 119956 w 409109"/>
                <a:gd name="connsiteY24" fmla="*/ 79610 h 293573"/>
                <a:gd name="connsiteX25" fmla="*/ 253096 w 409109"/>
                <a:gd name="connsiteY25" fmla="*/ 79604 h 293573"/>
                <a:gd name="connsiteX26" fmla="*/ 198974 w 409109"/>
                <a:gd name="connsiteY26" fmla="*/ 25482 h 293573"/>
                <a:gd name="connsiteX27" fmla="*/ 197529 w 409109"/>
                <a:gd name="connsiteY27" fmla="*/ 6047 h 293573"/>
                <a:gd name="connsiteX28" fmla="*/ 198974 w 409109"/>
                <a:gd name="connsiteY28" fmla="*/ 4373 h 293573"/>
                <a:gd name="connsiteX29" fmla="*/ 197529 w 409109"/>
                <a:gd name="connsiteY29" fmla="*/ 6047 h 293573"/>
                <a:gd name="connsiteX0" fmla="*/ 173873 w 372895"/>
                <a:gd name="connsiteY0" fmla="*/ 293573 h 293573"/>
                <a:gd name="connsiteX1" fmla="*/ 372895 w 372895"/>
                <a:gd name="connsiteY1" fmla="*/ 94551 h 293573"/>
                <a:gd name="connsiteX2" fmla="*/ 173873 w 372895"/>
                <a:gd name="connsiteY2" fmla="*/ 293573 h 293573"/>
                <a:gd name="connsiteX3" fmla="*/ 343042 w 372895"/>
                <a:gd name="connsiteY3" fmla="*/ 94551 h 293573"/>
                <a:gd name="connsiteX4" fmla="*/ 4703 w 372895"/>
                <a:gd name="connsiteY4" fmla="*/ 94551 h 293573"/>
                <a:gd name="connsiteX5" fmla="*/ 173873 w 372895"/>
                <a:gd name="connsiteY5" fmla="*/ 263720 h 293573"/>
                <a:gd name="connsiteX6" fmla="*/ 343042 w 372895"/>
                <a:gd name="connsiteY6" fmla="*/ 94551 h 293573"/>
                <a:gd name="connsiteX7" fmla="*/ 166847 w 372895"/>
                <a:gd name="connsiteY7" fmla="*/ 6047 h 293573"/>
                <a:gd name="connsiteX8" fmla="*/ 168292 w 372895"/>
                <a:gd name="connsiteY8" fmla="*/ 4373 h 293573"/>
                <a:gd name="connsiteX9" fmla="*/ 187729 w 372895"/>
                <a:gd name="connsiteY9" fmla="*/ 2928 h 293573"/>
                <a:gd name="connsiteX10" fmla="*/ 189403 w 372895"/>
                <a:gd name="connsiteY10" fmla="*/ 4373 h 293573"/>
                <a:gd name="connsiteX11" fmla="*/ 269028 w 372895"/>
                <a:gd name="connsiteY11" fmla="*/ 83998 h 293573"/>
                <a:gd name="connsiteX12" fmla="*/ 270472 w 372895"/>
                <a:gd name="connsiteY12" fmla="*/ 103435 h 293573"/>
                <a:gd name="connsiteX13" fmla="*/ 269026 w 372895"/>
                <a:gd name="connsiteY13" fmla="*/ 105111 h 293573"/>
                <a:gd name="connsiteX14" fmla="*/ 189387 w 372895"/>
                <a:gd name="connsiteY14" fmla="*/ 184720 h 293573"/>
                <a:gd name="connsiteX15" fmla="*/ 168276 w 372895"/>
                <a:gd name="connsiteY15" fmla="*/ 184714 h 293573"/>
                <a:gd name="connsiteX16" fmla="*/ 166835 w 372895"/>
                <a:gd name="connsiteY16" fmla="*/ 165279 h 293573"/>
                <a:gd name="connsiteX17" fmla="*/ 168280 w 372895"/>
                <a:gd name="connsiteY17" fmla="*/ 163605 h 293573"/>
                <a:gd name="connsiteX18" fmla="*/ 222454 w 372895"/>
                <a:gd name="connsiteY18" fmla="*/ 109457 h 293573"/>
                <a:gd name="connsiteX19" fmla="*/ 89274 w 372895"/>
                <a:gd name="connsiteY19" fmla="*/ 109463 h 293573"/>
                <a:gd name="connsiteX20" fmla="*/ 74483 w 372895"/>
                <a:gd name="connsiteY20" fmla="*/ 96563 h 293573"/>
                <a:gd name="connsiteX21" fmla="*/ 74347 w 372895"/>
                <a:gd name="connsiteY21" fmla="*/ 94537 h 293573"/>
                <a:gd name="connsiteX22" fmla="*/ 87248 w 372895"/>
                <a:gd name="connsiteY22" fmla="*/ 79745 h 293573"/>
                <a:gd name="connsiteX23" fmla="*/ 89274 w 372895"/>
                <a:gd name="connsiteY23" fmla="*/ 79610 h 293573"/>
                <a:gd name="connsiteX24" fmla="*/ 222414 w 372895"/>
                <a:gd name="connsiteY24" fmla="*/ 79604 h 293573"/>
                <a:gd name="connsiteX25" fmla="*/ 168292 w 372895"/>
                <a:gd name="connsiteY25" fmla="*/ 25482 h 293573"/>
                <a:gd name="connsiteX26" fmla="*/ 166847 w 372895"/>
                <a:gd name="connsiteY26" fmla="*/ 6047 h 293573"/>
                <a:gd name="connsiteX27" fmla="*/ 168292 w 372895"/>
                <a:gd name="connsiteY27" fmla="*/ 4373 h 293573"/>
                <a:gd name="connsiteX28" fmla="*/ 166847 w 372895"/>
                <a:gd name="connsiteY28" fmla="*/ 6047 h 293573"/>
                <a:gd name="connsiteX0" fmla="*/ 99526 w 298548"/>
                <a:gd name="connsiteY0" fmla="*/ 293573 h 293573"/>
                <a:gd name="connsiteX1" fmla="*/ 298548 w 298548"/>
                <a:gd name="connsiteY1" fmla="*/ 94551 h 293573"/>
                <a:gd name="connsiteX2" fmla="*/ 99526 w 298548"/>
                <a:gd name="connsiteY2" fmla="*/ 293573 h 293573"/>
                <a:gd name="connsiteX3" fmla="*/ 268695 w 298548"/>
                <a:gd name="connsiteY3" fmla="*/ 94551 h 293573"/>
                <a:gd name="connsiteX4" fmla="*/ 99526 w 298548"/>
                <a:gd name="connsiteY4" fmla="*/ 263720 h 293573"/>
                <a:gd name="connsiteX5" fmla="*/ 268695 w 298548"/>
                <a:gd name="connsiteY5" fmla="*/ 94551 h 293573"/>
                <a:gd name="connsiteX6" fmla="*/ 92500 w 298548"/>
                <a:gd name="connsiteY6" fmla="*/ 6047 h 293573"/>
                <a:gd name="connsiteX7" fmla="*/ 93945 w 298548"/>
                <a:gd name="connsiteY7" fmla="*/ 4373 h 293573"/>
                <a:gd name="connsiteX8" fmla="*/ 113382 w 298548"/>
                <a:gd name="connsiteY8" fmla="*/ 2928 h 293573"/>
                <a:gd name="connsiteX9" fmla="*/ 115056 w 298548"/>
                <a:gd name="connsiteY9" fmla="*/ 4373 h 293573"/>
                <a:gd name="connsiteX10" fmla="*/ 194681 w 298548"/>
                <a:gd name="connsiteY10" fmla="*/ 83998 h 293573"/>
                <a:gd name="connsiteX11" fmla="*/ 196125 w 298548"/>
                <a:gd name="connsiteY11" fmla="*/ 103435 h 293573"/>
                <a:gd name="connsiteX12" fmla="*/ 194679 w 298548"/>
                <a:gd name="connsiteY12" fmla="*/ 105111 h 293573"/>
                <a:gd name="connsiteX13" fmla="*/ 115040 w 298548"/>
                <a:gd name="connsiteY13" fmla="*/ 184720 h 293573"/>
                <a:gd name="connsiteX14" fmla="*/ 93929 w 298548"/>
                <a:gd name="connsiteY14" fmla="*/ 184714 h 293573"/>
                <a:gd name="connsiteX15" fmla="*/ 92488 w 298548"/>
                <a:gd name="connsiteY15" fmla="*/ 165279 h 293573"/>
                <a:gd name="connsiteX16" fmla="*/ 93933 w 298548"/>
                <a:gd name="connsiteY16" fmla="*/ 163605 h 293573"/>
                <a:gd name="connsiteX17" fmla="*/ 148107 w 298548"/>
                <a:gd name="connsiteY17" fmla="*/ 109457 h 293573"/>
                <a:gd name="connsiteX18" fmla="*/ 14927 w 298548"/>
                <a:gd name="connsiteY18" fmla="*/ 109463 h 293573"/>
                <a:gd name="connsiteX19" fmla="*/ 136 w 298548"/>
                <a:gd name="connsiteY19" fmla="*/ 96563 h 293573"/>
                <a:gd name="connsiteX20" fmla="*/ 0 w 298548"/>
                <a:gd name="connsiteY20" fmla="*/ 94537 h 293573"/>
                <a:gd name="connsiteX21" fmla="*/ 12901 w 298548"/>
                <a:gd name="connsiteY21" fmla="*/ 79745 h 293573"/>
                <a:gd name="connsiteX22" fmla="*/ 14927 w 298548"/>
                <a:gd name="connsiteY22" fmla="*/ 79610 h 293573"/>
                <a:gd name="connsiteX23" fmla="*/ 148067 w 298548"/>
                <a:gd name="connsiteY23" fmla="*/ 79604 h 293573"/>
                <a:gd name="connsiteX24" fmla="*/ 93945 w 298548"/>
                <a:gd name="connsiteY24" fmla="*/ 25482 h 293573"/>
                <a:gd name="connsiteX25" fmla="*/ 92500 w 298548"/>
                <a:gd name="connsiteY25" fmla="*/ 6047 h 293573"/>
                <a:gd name="connsiteX26" fmla="*/ 93945 w 298548"/>
                <a:gd name="connsiteY26" fmla="*/ 4373 h 293573"/>
                <a:gd name="connsiteX27" fmla="*/ 92500 w 298548"/>
                <a:gd name="connsiteY27" fmla="*/ 6047 h 293573"/>
                <a:gd name="connsiteX0" fmla="*/ 99526 w 298548"/>
                <a:gd name="connsiteY0" fmla="*/ 293573 h 293573"/>
                <a:gd name="connsiteX1" fmla="*/ 298548 w 298548"/>
                <a:gd name="connsiteY1" fmla="*/ 94551 h 293573"/>
                <a:gd name="connsiteX2" fmla="*/ 99526 w 298548"/>
                <a:gd name="connsiteY2" fmla="*/ 293573 h 293573"/>
                <a:gd name="connsiteX3" fmla="*/ 92500 w 298548"/>
                <a:gd name="connsiteY3" fmla="*/ 6047 h 293573"/>
                <a:gd name="connsiteX4" fmla="*/ 93945 w 298548"/>
                <a:gd name="connsiteY4" fmla="*/ 4373 h 293573"/>
                <a:gd name="connsiteX5" fmla="*/ 113382 w 298548"/>
                <a:gd name="connsiteY5" fmla="*/ 2928 h 293573"/>
                <a:gd name="connsiteX6" fmla="*/ 115056 w 298548"/>
                <a:gd name="connsiteY6" fmla="*/ 4373 h 293573"/>
                <a:gd name="connsiteX7" fmla="*/ 194681 w 298548"/>
                <a:gd name="connsiteY7" fmla="*/ 83998 h 293573"/>
                <a:gd name="connsiteX8" fmla="*/ 196125 w 298548"/>
                <a:gd name="connsiteY8" fmla="*/ 103435 h 293573"/>
                <a:gd name="connsiteX9" fmla="*/ 194679 w 298548"/>
                <a:gd name="connsiteY9" fmla="*/ 105111 h 293573"/>
                <a:gd name="connsiteX10" fmla="*/ 115040 w 298548"/>
                <a:gd name="connsiteY10" fmla="*/ 184720 h 293573"/>
                <a:gd name="connsiteX11" fmla="*/ 93929 w 298548"/>
                <a:gd name="connsiteY11" fmla="*/ 184714 h 293573"/>
                <a:gd name="connsiteX12" fmla="*/ 92488 w 298548"/>
                <a:gd name="connsiteY12" fmla="*/ 165279 h 293573"/>
                <a:gd name="connsiteX13" fmla="*/ 93933 w 298548"/>
                <a:gd name="connsiteY13" fmla="*/ 163605 h 293573"/>
                <a:gd name="connsiteX14" fmla="*/ 148107 w 298548"/>
                <a:gd name="connsiteY14" fmla="*/ 109457 h 293573"/>
                <a:gd name="connsiteX15" fmla="*/ 14927 w 298548"/>
                <a:gd name="connsiteY15" fmla="*/ 109463 h 293573"/>
                <a:gd name="connsiteX16" fmla="*/ 136 w 298548"/>
                <a:gd name="connsiteY16" fmla="*/ 96563 h 293573"/>
                <a:gd name="connsiteX17" fmla="*/ 0 w 298548"/>
                <a:gd name="connsiteY17" fmla="*/ 94537 h 293573"/>
                <a:gd name="connsiteX18" fmla="*/ 12901 w 298548"/>
                <a:gd name="connsiteY18" fmla="*/ 79745 h 293573"/>
                <a:gd name="connsiteX19" fmla="*/ 14927 w 298548"/>
                <a:gd name="connsiteY19" fmla="*/ 79610 h 293573"/>
                <a:gd name="connsiteX20" fmla="*/ 148067 w 298548"/>
                <a:gd name="connsiteY20" fmla="*/ 79604 h 293573"/>
                <a:gd name="connsiteX21" fmla="*/ 93945 w 298548"/>
                <a:gd name="connsiteY21" fmla="*/ 25482 h 293573"/>
                <a:gd name="connsiteX22" fmla="*/ 92500 w 298548"/>
                <a:gd name="connsiteY22" fmla="*/ 6047 h 293573"/>
                <a:gd name="connsiteX23" fmla="*/ 93945 w 298548"/>
                <a:gd name="connsiteY23" fmla="*/ 4373 h 293573"/>
                <a:gd name="connsiteX24" fmla="*/ 92500 w 298548"/>
                <a:gd name="connsiteY24" fmla="*/ 6047 h 293573"/>
                <a:gd name="connsiteX0" fmla="*/ 92500 w 199052"/>
                <a:gd name="connsiteY0" fmla="*/ 6047 h 189088"/>
                <a:gd name="connsiteX1" fmla="*/ 93945 w 199052"/>
                <a:gd name="connsiteY1" fmla="*/ 4373 h 189088"/>
                <a:gd name="connsiteX2" fmla="*/ 113382 w 199052"/>
                <a:gd name="connsiteY2" fmla="*/ 2928 h 189088"/>
                <a:gd name="connsiteX3" fmla="*/ 115056 w 199052"/>
                <a:gd name="connsiteY3" fmla="*/ 4373 h 189088"/>
                <a:gd name="connsiteX4" fmla="*/ 194681 w 199052"/>
                <a:gd name="connsiteY4" fmla="*/ 83998 h 189088"/>
                <a:gd name="connsiteX5" fmla="*/ 196125 w 199052"/>
                <a:gd name="connsiteY5" fmla="*/ 103435 h 189088"/>
                <a:gd name="connsiteX6" fmla="*/ 194679 w 199052"/>
                <a:gd name="connsiteY6" fmla="*/ 105111 h 189088"/>
                <a:gd name="connsiteX7" fmla="*/ 115040 w 199052"/>
                <a:gd name="connsiteY7" fmla="*/ 184720 h 189088"/>
                <a:gd name="connsiteX8" fmla="*/ 93929 w 199052"/>
                <a:gd name="connsiteY8" fmla="*/ 184714 h 189088"/>
                <a:gd name="connsiteX9" fmla="*/ 92488 w 199052"/>
                <a:gd name="connsiteY9" fmla="*/ 165279 h 189088"/>
                <a:gd name="connsiteX10" fmla="*/ 93933 w 199052"/>
                <a:gd name="connsiteY10" fmla="*/ 163605 h 189088"/>
                <a:gd name="connsiteX11" fmla="*/ 148107 w 199052"/>
                <a:gd name="connsiteY11" fmla="*/ 109457 h 189088"/>
                <a:gd name="connsiteX12" fmla="*/ 14927 w 199052"/>
                <a:gd name="connsiteY12" fmla="*/ 109463 h 189088"/>
                <a:gd name="connsiteX13" fmla="*/ 136 w 199052"/>
                <a:gd name="connsiteY13" fmla="*/ 96563 h 189088"/>
                <a:gd name="connsiteX14" fmla="*/ 0 w 199052"/>
                <a:gd name="connsiteY14" fmla="*/ 94537 h 189088"/>
                <a:gd name="connsiteX15" fmla="*/ 12901 w 199052"/>
                <a:gd name="connsiteY15" fmla="*/ 79745 h 189088"/>
                <a:gd name="connsiteX16" fmla="*/ 14927 w 199052"/>
                <a:gd name="connsiteY16" fmla="*/ 79610 h 189088"/>
                <a:gd name="connsiteX17" fmla="*/ 148067 w 199052"/>
                <a:gd name="connsiteY17" fmla="*/ 79604 h 189088"/>
                <a:gd name="connsiteX18" fmla="*/ 93945 w 199052"/>
                <a:gd name="connsiteY18" fmla="*/ 25482 h 189088"/>
                <a:gd name="connsiteX19" fmla="*/ 92500 w 199052"/>
                <a:gd name="connsiteY19" fmla="*/ 6047 h 189088"/>
                <a:gd name="connsiteX20" fmla="*/ 93945 w 199052"/>
                <a:gd name="connsiteY20" fmla="*/ 4373 h 189088"/>
                <a:gd name="connsiteX21" fmla="*/ 92500 w 199052"/>
                <a:gd name="connsiteY21" fmla="*/ 6047 h 189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9052" h="189088">
                  <a:moveTo>
                    <a:pt x="92500" y="6047"/>
                  </a:moveTo>
                  <a:lnTo>
                    <a:pt x="93945" y="4373"/>
                  </a:lnTo>
                  <a:cubicBezTo>
                    <a:pt x="99245" y="-927"/>
                    <a:pt x="107539" y="-1408"/>
                    <a:pt x="113382" y="2928"/>
                  </a:cubicBezTo>
                  <a:lnTo>
                    <a:pt x="115056" y="4373"/>
                  </a:lnTo>
                  <a:lnTo>
                    <a:pt x="194681" y="83998"/>
                  </a:lnTo>
                  <a:cubicBezTo>
                    <a:pt x="199981" y="89298"/>
                    <a:pt x="200462" y="97592"/>
                    <a:pt x="196125" y="103435"/>
                  </a:cubicBezTo>
                  <a:lnTo>
                    <a:pt x="194679" y="105111"/>
                  </a:lnTo>
                  <a:lnTo>
                    <a:pt x="115040" y="184720"/>
                  </a:lnTo>
                  <a:cubicBezTo>
                    <a:pt x="109210" y="190547"/>
                    <a:pt x="99759" y="190545"/>
                    <a:pt x="93929" y="184714"/>
                  </a:cubicBezTo>
                  <a:cubicBezTo>
                    <a:pt x="88631" y="179414"/>
                    <a:pt x="88152" y="171122"/>
                    <a:pt x="92488" y="165279"/>
                  </a:cubicBezTo>
                  <a:lnTo>
                    <a:pt x="93933" y="163605"/>
                  </a:lnTo>
                  <a:lnTo>
                    <a:pt x="148107" y="109457"/>
                  </a:lnTo>
                  <a:lnTo>
                    <a:pt x="14927" y="109463"/>
                  </a:lnTo>
                  <a:cubicBezTo>
                    <a:pt x="7370" y="109463"/>
                    <a:pt x="1125" y="103847"/>
                    <a:pt x="136" y="96563"/>
                  </a:cubicBezTo>
                  <a:cubicBezTo>
                    <a:pt x="91" y="95888"/>
                    <a:pt x="45" y="95212"/>
                    <a:pt x="0" y="94537"/>
                  </a:cubicBezTo>
                  <a:cubicBezTo>
                    <a:pt x="0" y="86980"/>
                    <a:pt x="5616" y="80734"/>
                    <a:pt x="12901" y="79745"/>
                  </a:cubicBezTo>
                  <a:lnTo>
                    <a:pt x="14927" y="79610"/>
                  </a:lnTo>
                  <a:lnTo>
                    <a:pt x="148067" y="79604"/>
                  </a:lnTo>
                  <a:lnTo>
                    <a:pt x="93945" y="25482"/>
                  </a:lnTo>
                  <a:cubicBezTo>
                    <a:pt x="88647" y="20183"/>
                    <a:pt x="88166" y="11890"/>
                    <a:pt x="92500" y="6047"/>
                  </a:cubicBezTo>
                  <a:lnTo>
                    <a:pt x="93945" y="4373"/>
                  </a:lnTo>
                  <a:lnTo>
                    <a:pt x="92500" y="6047"/>
                  </a:lnTo>
                  <a:close/>
                </a:path>
              </a:pathLst>
            </a:custGeom>
            <a:gradFill flip="none" rotWithShape="0">
              <a:gsLst>
                <a:gs pos="0">
                  <a:srgbClr val="CD9AD0"/>
                </a:gs>
                <a:gs pos="100000">
                  <a:srgbClr val="8EC8E8"/>
                </a:gs>
              </a:gsLst>
              <a:lin ang="13500000" scaled="1"/>
              <a:tileRect/>
            </a:gradFill>
            <a:ln w="1984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grpSp>
      <p:sp>
        <p:nvSpPr>
          <p:cNvPr id="43" name="Graphic 41">
            <a:extLst>
              <a:ext uri="{FF2B5EF4-FFF2-40B4-BE49-F238E27FC236}">
                <a16:creationId xmlns:a16="http://schemas.microsoft.com/office/drawing/2014/main" id="{CB5562D3-ACB4-7B92-B793-566D93542DEA}"/>
              </a:ext>
              <a:ext uri="{C183D7F6-B498-43B3-948B-1728B52AA6E4}">
                <adec:decorative xmlns:adec="http://schemas.microsoft.com/office/drawing/2017/decorative" val="1"/>
              </a:ext>
            </a:extLst>
          </p:cNvPr>
          <p:cNvSpPr/>
          <p:nvPr/>
        </p:nvSpPr>
        <p:spPr>
          <a:xfrm>
            <a:off x="8320211" y="2793568"/>
            <a:ext cx="1085342" cy="1085340"/>
          </a:xfrm>
          <a:custGeom>
            <a:avLst/>
            <a:gdLst>
              <a:gd name="connsiteX0" fmla="*/ 683740 w 1447699"/>
              <a:gd name="connsiteY0" fmla="*/ 904812 h 1447699"/>
              <a:gd name="connsiteX1" fmla="*/ 542989 w 1447699"/>
              <a:gd name="connsiteY1" fmla="*/ 764064 h 1447699"/>
              <a:gd name="connsiteX2" fmla="*/ 382133 w 1447699"/>
              <a:gd name="connsiteY2" fmla="*/ 764064 h 1447699"/>
              <a:gd name="connsiteX3" fmla="*/ 241385 w 1447699"/>
              <a:gd name="connsiteY3" fmla="*/ 904812 h 1447699"/>
              <a:gd name="connsiteX4" fmla="*/ 241385 w 1447699"/>
              <a:gd name="connsiteY4" fmla="*/ 1065668 h 1447699"/>
              <a:gd name="connsiteX5" fmla="*/ 382133 w 1447699"/>
              <a:gd name="connsiteY5" fmla="*/ 1206416 h 1447699"/>
              <a:gd name="connsiteX6" fmla="*/ 542989 w 1447699"/>
              <a:gd name="connsiteY6" fmla="*/ 1206416 h 1447699"/>
              <a:gd name="connsiteX7" fmla="*/ 683740 w 1447699"/>
              <a:gd name="connsiteY7" fmla="*/ 1065668 h 1447699"/>
              <a:gd name="connsiteX8" fmla="*/ 683740 w 1447699"/>
              <a:gd name="connsiteY8" fmla="*/ 904812 h 1447699"/>
              <a:gd name="connsiteX9" fmla="*/ 1206312 w 1447699"/>
              <a:gd name="connsiteY9" fmla="*/ 904812 h 1447699"/>
              <a:gd name="connsiteX10" fmla="*/ 1065563 w 1447699"/>
              <a:gd name="connsiteY10" fmla="*/ 764064 h 1447699"/>
              <a:gd name="connsiteX11" fmla="*/ 904708 w 1447699"/>
              <a:gd name="connsiteY11" fmla="*/ 764064 h 1447699"/>
              <a:gd name="connsiteX12" fmla="*/ 763959 w 1447699"/>
              <a:gd name="connsiteY12" fmla="*/ 904812 h 1447699"/>
              <a:gd name="connsiteX13" fmla="*/ 763959 w 1447699"/>
              <a:gd name="connsiteY13" fmla="*/ 1065668 h 1447699"/>
              <a:gd name="connsiteX14" fmla="*/ 904708 w 1447699"/>
              <a:gd name="connsiteY14" fmla="*/ 1206416 h 1447699"/>
              <a:gd name="connsiteX15" fmla="*/ 1065563 w 1447699"/>
              <a:gd name="connsiteY15" fmla="*/ 1206416 h 1447699"/>
              <a:gd name="connsiteX16" fmla="*/ 1206312 w 1447699"/>
              <a:gd name="connsiteY16" fmla="*/ 1065668 h 1447699"/>
              <a:gd name="connsiteX17" fmla="*/ 1206312 w 1447699"/>
              <a:gd name="connsiteY17" fmla="*/ 904812 h 1447699"/>
              <a:gd name="connsiteX18" fmla="*/ 683636 w 1447699"/>
              <a:gd name="connsiteY18" fmla="*/ 382032 h 1447699"/>
              <a:gd name="connsiteX19" fmla="*/ 542887 w 1447699"/>
              <a:gd name="connsiteY19" fmla="*/ 241283 h 1447699"/>
              <a:gd name="connsiteX20" fmla="*/ 382032 w 1447699"/>
              <a:gd name="connsiteY20" fmla="*/ 241283 h 1447699"/>
              <a:gd name="connsiteX21" fmla="*/ 241283 w 1447699"/>
              <a:gd name="connsiteY21" fmla="*/ 382032 h 1447699"/>
              <a:gd name="connsiteX22" fmla="*/ 241283 w 1447699"/>
              <a:gd name="connsiteY22" fmla="*/ 542887 h 1447699"/>
              <a:gd name="connsiteX23" fmla="*/ 382032 w 1447699"/>
              <a:gd name="connsiteY23" fmla="*/ 683636 h 1447699"/>
              <a:gd name="connsiteX24" fmla="*/ 542887 w 1447699"/>
              <a:gd name="connsiteY24" fmla="*/ 683636 h 1447699"/>
              <a:gd name="connsiteX25" fmla="*/ 683636 w 1447699"/>
              <a:gd name="connsiteY25" fmla="*/ 542887 h 1447699"/>
              <a:gd name="connsiteX26" fmla="*/ 683636 w 1447699"/>
              <a:gd name="connsiteY26" fmla="*/ 382032 h 1447699"/>
              <a:gd name="connsiteX27" fmla="*/ 1206215 w 1447699"/>
              <a:gd name="connsiteY27" fmla="*/ 382032 h 1447699"/>
              <a:gd name="connsiteX28" fmla="*/ 1065467 w 1447699"/>
              <a:gd name="connsiteY28" fmla="*/ 241283 h 1447699"/>
              <a:gd name="connsiteX29" fmla="*/ 904611 w 1447699"/>
              <a:gd name="connsiteY29" fmla="*/ 241283 h 1447699"/>
              <a:gd name="connsiteX30" fmla="*/ 763863 w 1447699"/>
              <a:gd name="connsiteY30" fmla="*/ 382032 h 1447699"/>
              <a:gd name="connsiteX31" fmla="*/ 763863 w 1447699"/>
              <a:gd name="connsiteY31" fmla="*/ 542887 h 1447699"/>
              <a:gd name="connsiteX32" fmla="*/ 904611 w 1447699"/>
              <a:gd name="connsiteY32" fmla="*/ 683636 h 1447699"/>
              <a:gd name="connsiteX33" fmla="*/ 1065467 w 1447699"/>
              <a:gd name="connsiteY33" fmla="*/ 683636 h 1447699"/>
              <a:gd name="connsiteX34" fmla="*/ 1206215 w 1447699"/>
              <a:gd name="connsiteY34" fmla="*/ 542887 h 1447699"/>
              <a:gd name="connsiteX35" fmla="*/ 1206215 w 1447699"/>
              <a:gd name="connsiteY35" fmla="*/ 382032 h 1447699"/>
              <a:gd name="connsiteX36" fmla="*/ 261390 w 1447699"/>
              <a:gd name="connsiteY36" fmla="*/ 0 h 1447699"/>
              <a:gd name="connsiteX37" fmla="*/ 0 w 1447699"/>
              <a:gd name="connsiteY37" fmla="*/ 261390 h 1447699"/>
              <a:gd name="connsiteX38" fmla="*/ 0 w 1447699"/>
              <a:gd name="connsiteY38" fmla="*/ 1186309 h 1447699"/>
              <a:gd name="connsiteX39" fmla="*/ 261390 w 1447699"/>
              <a:gd name="connsiteY39" fmla="*/ 1447700 h 1447699"/>
              <a:gd name="connsiteX40" fmla="*/ 1186309 w 1447699"/>
              <a:gd name="connsiteY40" fmla="*/ 1447700 h 1447699"/>
              <a:gd name="connsiteX41" fmla="*/ 1447700 w 1447699"/>
              <a:gd name="connsiteY41" fmla="*/ 1186309 h 1447699"/>
              <a:gd name="connsiteX42" fmla="*/ 1447700 w 1447699"/>
              <a:gd name="connsiteY42" fmla="*/ 261390 h 1447699"/>
              <a:gd name="connsiteX43" fmla="*/ 1186309 w 1447699"/>
              <a:gd name="connsiteY43" fmla="*/ 0 h 1447699"/>
              <a:gd name="connsiteX44" fmla="*/ 261390 w 1447699"/>
              <a:gd name="connsiteY44" fmla="*/ 0 h 1447699"/>
              <a:gd name="connsiteX45" fmla="*/ 120642 w 1447699"/>
              <a:gd name="connsiteY45" fmla="*/ 261390 h 1447699"/>
              <a:gd name="connsiteX46" fmla="*/ 261390 w 1447699"/>
              <a:gd name="connsiteY46" fmla="*/ 120642 h 1447699"/>
              <a:gd name="connsiteX47" fmla="*/ 1186309 w 1447699"/>
              <a:gd name="connsiteY47" fmla="*/ 120642 h 1447699"/>
              <a:gd name="connsiteX48" fmla="*/ 1327058 w 1447699"/>
              <a:gd name="connsiteY48" fmla="*/ 261390 h 1447699"/>
              <a:gd name="connsiteX49" fmla="*/ 1327058 w 1447699"/>
              <a:gd name="connsiteY49" fmla="*/ 1186309 h 1447699"/>
              <a:gd name="connsiteX50" fmla="*/ 1186309 w 1447699"/>
              <a:gd name="connsiteY50" fmla="*/ 1327058 h 1447699"/>
              <a:gd name="connsiteX51" fmla="*/ 261390 w 1447699"/>
              <a:gd name="connsiteY51" fmla="*/ 1327058 h 1447699"/>
              <a:gd name="connsiteX52" fmla="*/ 120642 w 1447699"/>
              <a:gd name="connsiteY52" fmla="*/ 1186309 h 1447699"/>
              <a:gd name="connsiteX53" fmla="*/ 120642 w 1447699"/>
              <a:gd name="connsiteY53" fmla="*/ 261390 h 1447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447699" h="1447699">
                <a:moveTo>
                  <a:pt x="683740" y="904812"/>
                </a:moveTo>
                <a:cubicBezTo>
                  <a:pt x="683740" y="827079"/>
                  <a:pt x="620725" y="764064"/>
                  <a:pt x="542989" y="764064"/>
                </a:cubicBezTo>
                <a:lnTo>
                  <a:pt x="382133" y="764064"/>
                </a:lnTo>
                <a:cubicBezTo>
                  <a:pt x="304401" y="764064"/>
                  <a:pt x="241385" y="827079"/>
                  <a:pt x="241385" y="904812"/>
                </a:cubicBezTo>
                <a:lnTo>
                  <a:pt x="241385" y="1065668"/>
                </a:lnTo>
                <a:cubicBezTo>
                  <a:pt x="241385" y="1143401"/>
                  <a:pt x="304401" y="1206416"/>
                  <a:pt x="382133" y="1206416"/>
                </a:cubicBezTo>
                <a:lnTo>
                  <a:pt x="542989" y="1206416"/>
                </a:lnTo>
                <a:cubicBezTo>
                  <a:pt x="620725" y="1206416"/>
                  <a:pt x="683740" y="1143401"/>
                  <a:pt x="683740" y="1065668"/>
                </a:cubicBezTo>
                <a:lnTo>
                  <a:pt x="683740" y="904812"/>
                </a:lnTo>
                <a:close/>
                <a:moveTo>
                  <a:pt x="1206312" y="904812"/>
                </a:moveTo>
                <a:cubicBezTo>
                  <a:pt x="1206312" y="827079"/>
                  <a:pt x="1143297" y="764064"/>
                  <a:pt x="1065563" y="764064"/>
                </a:cubicBezTo>
                <a:lnTo>
                  <a:pt x="904708" y="764064"/>
                </a:lnTo>
                <a:cubicBezTo>
                  <a:pt x="826974" y="764064"/>
                  <a:pt x="763959" y="827079"/>
                  <a:pt x="763959" y="904812"/>
                </a:cubicBezTo>
                <a:lnTo>
                  <a:pt x="763959" y="1065668"/>
                </a:lnTo>
                <a:cubicBezTo>
                  <a:pt x="763959" y="1143401"/>
                  <a:pt x="826974" y="1206416"/>
                  <a:pt x="904708" y="1206416"/>
                </a:cubicBezTo>
                <a:lnTo>
                  <a:pt x="1065563" y="1206416"/>
                </a:lnTo>
                <a:cubicBezTo>
                  <a:pt x="1143297" y="1206416"/>
                  <a:pt x="1206312" y="1143401"/>
                  <a:pt x="1206312" y="1065668"/>
                </a:cubicBezTo>
                <a:lnTo>
                  <a:pt x="1206312" y="904812"/>
                </a:lnTo>
                <a:close/>
                <a:moveTo>
                  <a:pt x="683636" y="382032"/>
                </a:moveTo>
                <a:cubicBezTo>
                  <a:pt x="683636" y="304298"/>
                  <a:pt x="620621" y="241283"/>
                  <a:pt x="542887" y="241283"/>
                </a:cubicBezTo>
                <a:lnTo>
                  <a:pt x="382032" y="241283"/>
                </a:lnTo>
                <a:cubicBezTo>
                  <a:pt x="304298" y="241283"/>
                  <a:pt x="241283" y="304298"/>
                  <a:pt x="241283" y="382032"/>
                </a:cubicBezTo>
                <a:lnTo>
                  <a:pt x="241283" y="542887"/>
                </a:lnTo>
                <a:cubicBezTo>
                  <a:pt x="241283" y="620621"/>
                  <a:pt x="304298" y="683636"/>
                  <a:pt x="382032" y="683636"/>
                </a:cubicBezTo>
                <a:lnTo>
                  <a:pt x="542887" y="683636"/>
                </a:lnTo>
                <a:cubicBezTo>
                  <a:pt x="620621" y="683636"/>
                  <a:pt x="683636" y="620621"/>
                  <a:pt x="683636" y="542887"/>
                </a:cubicBezTo>
                <a:lnTo>
                  <a:pt x="683636" y="382032"/>
                </a:lnTo>
                <a:close/>
                <a:moveTo>
                  <a:pt x="1206215" y="382032"/>
                </a:moveTo>
                <a:cubicBezTo>
                  <a:pt x="1206215" y="304298"/>
                  <a:pt x="1143200" y="241283"/>
                  <a:pt x="1065467" y="241283"/>
                </a:cubicBezTo>
                <a:lnTo>
                  <a:pt x="904611" y="241283"/>
                </a:lnTo>
                <a:cubicBezTo>
                  <a:pt x="826878" y="241283"/>
                  <a:pt x="763863" y="304298"/>
                  <a:pt x="763863" y="382032"/>
                </a:cubicBezTo>
                <a:lnTo>
                  <a:pt x="763863" y="542887"/>
                </a:lnTo>
                <a:cubicBezTo>
                  <a:pt x="763863" y="620621"/>
                  <a:pt x="826878" y="683636"/>
                  <a:pt x="904611" y="683636"/>
                </a:cubicBezTo>
                <a:lnTo>
                  <a:pt x="1065467" y="683636"/>
                </a:lnTo>
                <a:cubicBezTo>
                  <a:pt x="1143200" y="683636"/>
                  <a:pt x="1206215" y="620621"/>
                  <a:pt x="1206215" y="542887"/>
                </a:cubicBezTo>
                <a:lnTo>
                  <a:pt x="1206215" y="382032"/>
                </a:lnTo>
                <a:close/>
                <a:moveTo>
                  <a:pt x="261390" y="0"/>
                </a:moveTo>
                <a:cubicBezTo>
                  <a:pt x="117028" y="0"/>
                  <a:pt x="0" y="117028"/>
                  <a:pt x="0" y="261390"/>
                </a:cubicBezTo>
                <a:lnTo>
                  <a:pt x="0" y="1186309"/>
                </a:lnTo>
                <a:cubicBezTo>
                  <a:pt x="0" y="1330669"/>
                  <a:pt x="117028" y="1447700"/>
                  <a:pt x="261390" y="1447700"/>
                </a:cubicBezTo>
                <a:lnTo>
                  <a:pt x="1186309" y="1447700"/>
                </a:lnTo>
                <a:cubicBezTo>
                  <a:pt x="1330669" y="1447700"/>
                  <a:pt x="1447700" y="1330669"/>
                  <a:pt x="1447700" y="1186309"/>
                </a:cubicBezTo>
                <a:lnTo>
                  <a:pt x="1447700" y="261390"/>
                </a:lnTo>
                <a:cubicBezTo>
                  <a:pt x="1447700" y="117028"/>
                  <a:pt x="1330669" y="0"/>
                  <a:pt x="1186309" y="0"/>
                </a:cubicBezTo>
                <a:lnTo>
                  <a:pt x="261390" y="0"/>
                </a:lnTo>
                <a:close/>
                <a:moveTo>
                  <a:pt x="120642" y="261390"/>
                </a:moveTo>
                <a:cubicBezTo>
                  <a:pt x="120642" y="183657"/>
                  <a:pt x="183657" y="120642"/>
                  <a:pt x="261390" y="120642"/>
                </a:cubicBezTo>
                <a:lnTo>
                  <a:pt x="1186309" y="120642"/>
                </a:lnTo>
                <a:cubicBezTo>
                  <a:pt x="1264043" y="120642"/>
                  <a:pt x="1327058" y="183657"/>
                  <a:pt x="1327058" y="261390"/>
                </a:cubicBezTo>
                <a:lnTo>
                  <a:pt x="1327058" y="1186309"/>
                </a:lnTo>
                <a:cubicBezTo>
                  <a:pt x="1327058" y="1264043"/>
                  <a:pt x="1264043" y="1327058"/>
                  <a:pt x="1186309" y="1327058"/>
                </a:cubicBezTo>
                <a:lnTo>
                  <a:pt x="261390" y="1327058"/>
                </a:lnTo>
                <a:cubicBezTo>
                  <a:pt x="183657" y="1327058"/>
                  <a:pt x="120642" y="1264043"/>
                  <a:pt x="120642" y="1186309"/>
                </a:cubicBezTo>
                <a:lnTo>
                  <a:pt x="120642" y="261390"/>
                </a:lnTo>
                <a:close/>
              </a:path>
            </a:pathLst>
          </a:custGeom>
          <a:gradFill>
            <a:gsLst>
              <a:gs pos="0">
                <a:srgbClr val="CD9AD0"/>
              </a:gs>
              <a:gs pos="100000">
                <a:srgbClr val="8EC8E8"/>
              </a:gs>
            </a:gsLst>
            <a:lin ang="13500000" scaled="1"/>
          </a:gradFill>
          <a:ln w="8016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Tree>
    <p:extLst>
      <p:ext uri="{BB962C8B-B14F-4D97-AF65-F5344CB8AC3E}">
        <p14:creationId xmlns:p14="http://schemas.microsoft.com/office/powerpoint/2010/main" val="392389930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6" presetClass="emph" presetSubtype="0" autoRev="1" fill="hold" nodeType="withEffect">
                                  <p:stCondLst>
                                    <p:cond delay="0"/>
                                  </p:stCondLst>
                                  <p:childTnLst>
                                    <p:animScale>
                                      <p:cBhvr>
                                        <p:cTn id="9" dur="500" fill="hold"/>
                                        <p:tgtEl>
                                          <p:spTgt spid="2"/>
                                        </p:tgtEl>
                                      </p:cBhvr>
                                      <p:by x="80000" y="80000"/>
                                    </p:animScale>
                                  </p:childTnLst>
                                </p:cTn>
                              </p:par>
                              <p:par>
                                <p:cTn id="10" presetID="10" presetClass="entr" presetSubtype="0" fill="hold" grpId="0" nodeType="withEffect">
                                  <p:stCondLst>
                                    <p:cond delay="100"/>
                                  </p:stCondLst>
                                  <p:childTnLst>
                                    <p:set>
                                      <p:cBhvr>
                                        <p:cTn id="11" dur="1" fill="hold">
                                          <p:stCondLst>
                                            <p:cond delay="0"/>
                                          </p:stCondLst>
                                        </p:cTn>
                                        <p:tgtEl>
                                          <p:spTgt spid="44"/>
                                        </p:tgtEl>
                                        <p:attrNameLst>
                                          <p:attrName>style.visibility</p:attrName>
                                        </p:attrNameLst>
                                      </p:cBhvr>
                                      <p:to>
                                        <p:strVal val="visible"/>
                                      </p:to>
                                    </p:set>
                                    <p:animEffect transition="in" filter="fade">
                                      <p:cBhvr>
                                        <p:cTn id="12" dur="500"/>
                                        <p:tgtEl>
                                          <p:spTgt spid="44"/>
                                        </p:tgtEl>
                                      </p:cBhvr>
                                    </p:animEffect>
                                  </p:childTnLst>
                                </p:cTn>
                              </p:par>
                              <p:par>
                                <p:cTn id="13" presetID="42" presetClass="path" presetSubtype="0" decel="100000" fill="hold" grpId="1" nodeType="withEffect">
                                  <p:stCondLst>
                                    <p:cond delay="100"/>
                                  </p:stCondLst>
                                  <p:childTnLst>
                                    <p:animMotion origin="layout" path="M 2.08333E-7 0 L 2.08333E-7 0.01968 " pathEditMode="relative" rAng="0" ptsTypes="AA">
                                      <p:cBhvr>
                                        <p:cTn id="14" dur="500" spd="-100000" fill="hold"/>
                                        <p:tgtEl>
                                          <p:spTgt spid="44"/>
                                        </p:tgtEl>
                                        <p:attrNameLst>
                                          <p:attrName>ppt_x</p:attrName>
                                          <p:attrName>ppt_y</p:attrName>
                                        </p:attrNameLst>
                                      </p:cBhvr>
                                      <p:rCtr x="0" y="972"/>
                                    </p:animMotion>
                                  </p:childTnLst>
                                </p:cTn>
                              </p:par>
                              <p:par>
                                <p:cTn id="15" presetID="10" presetClass="entr" presetSubtype="0" fill="hold" nodeType="withEffect">
                                  <p:stCondLst>
                                    <p:cond delay="80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childTnLst>
                                </p:cTn>
                              </p:par>
                              <p:par>
                                <p:cTn id="18" presetID="42" presetClass="path" presetSubtype="0" decel="100000" fill="hold" nodeType="withEffect">
                                  <p:stCondLst>
                                    <p:cond delay="800"/>
                                  </p:stCondLst>
                                  <p:childTnLst>
                                    <p:animMotion origin="layout" path="M -2.08333E-7 3.7037E-6 L 0.01979 -0.04769 " pathEditMode="relative" rAng="0" ptsTypes="AA">
                                      <p:cBhvr>
                                        <p:cTn id="19" dur="500" spd="-100000" fill="hold"/>
                                        <p:tgtEl>
                                          <p:spTgt spid="23"/>
                                        </p:tgtEl>
                                        <p:attrNameLst>
                                          <p:attrName>ppt_x</p:attrName>
                                          <p:attrName>ppt_y</p:attrName>
                                        </p:attrNameLst>
                                      </p:cBhvr>
                                      <p:rCtr x="990" y="-2384"/>
                                    </p:animMotion>
                                  </p:childTnLst>
                                </p:cTn>
                              </p:par>
                              <p:par>
                                <p:cTn id="20" presetID="10" presetClass="entr" presetSubtype="0" fill="hold" nodeType="withEffect">
                                  <p:stCondLst>
                                    <p:cond delay="80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par>
                                <p:cTn id="23" presetID="42" presetClass="path" presetSubtype="0" decel="100000" fill="hold" nodeType="withEffect">
                                  <p:stCondLst>
                                    <p:cond delay="800"/>
                                  </p:stCondLst>
                                  <p:childTnLst>
                                    <p:animMotion origin="layout" path="M -1.45833E-6 3.7037E-7 L 0.01055 -0.05023 " pathEditMode="relative" rAng="0" ptsTypes="AA">
                                      <p:cBhvr>
                                        <p:cTn id="24" dur="500" spd="-100000" fill="hold"/>
                                        <p:tgtEl>
                                          <p:spTgt spid="22"/>
                                        </p:tgtEl>
                                        <p:attrNameLst>
                                          <p:attrName>ppt_x</p:attrName>
                                          <p:attrName>ppt_y</p:attrName>
                                        </p:attrNameLst>
                                      </p:cBhvr>
                                      <p:rCtr x="521" y="-2523"/>
                                    </p:animMotion>
                                  </p:childTnLst>
                                </p:cTn>
                              </p:par>
                              <p:par>
                                <p:cTn id="25" presetID="10" presetClass="entr" presetSubtype="0" fill="hold" nodeType="withEffect">
                                  <p:stCondLst>
                                    <p:cond delay="80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childTnLst>
                                </p:cTn>
                              </p:par>
                              <p:par>
                                <p:cTn id="28" presetID="42" presetClass="path" presetSubtype="0" decel="100000" fill="hold" nodeType="withEffect">
                                  <p:stCondLst>
                                    <p:cond delay="800"/>
                                  </p:stCondLst>
                                  <p:childTnLst>
                                    <p:animMotion origin="layout" path="M -3.33333E-6 3.7037E-7 L 0.00013 -0.05764 " pathEditMode="relative" rAng="0" ptsTypes="AA">
                                      <p:cBhvr>
                                        <p:cTn id="29" dur="500" spd="-100000" fill="hold"/>
                                        <p:tgtEl>
                                          <p:spTgt spid="21"/>
                                        </p:tgtEl>
                                        <p:attrNameLst>
                                          <p:attrName>ppt_x</p:attrName>
                                          <p:attrName>ppt_y</p:attrName>
                                        </p:attrNameLst>
                                      </p:cBhvr>
                                      <p:rCtr x="0" y="-2894"/>
                                    </p:animMotion>
                                  </p:childTnLst>
                                </p:cTn>
                              </p:par>
                              <p:par>
                                <p:cTn id="30" presetID="10" presetClass="entr" presetSubtype="0" fill="hold" nodeType="withEffect">
                                  <p:stCondLst>
                                    <p:cond delay="80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par>
                                <p:cTn id="33" presetID="42" presetClass="path" presetSubtype="0" decel="100000" fill="hold" nodeType="withEffect">
                                  <p:stCondLst>
                                    <p:cond delay="800"/>
                                  </p:stCondLst>
                                  <p:childTnLst>
                                    <p:animMotion origin="layout" path="M 2.08333E-7 2.96296E-6 L -0.02747 0.02731 " pathEditMode="relative" rAng="0" ptsTypes="AA">
                                      <p:cBhvr>
                                        <p:cTn id="34" dur="500" spd="-100000" fill="hold"/>
                                        <p:tgtEl>
                                          <p:spTgt spid="16"/>
                                        </p:tgtEl>
                                        <p:attrNameLst>
                                          <p:attrName>ppt_x</p:attrName>
                                          <p:attrName>ppt_y</p:attrName>
                                        </p:attrNameLst>
                                      </p:cBhvr>
                                      <p:rCtr x="-1380" y="1366"/>
                                    </p:animMotion>
                                  </p:childTnLst>
                                </p:cTn>
                              </p:par>
                              <p:par>
                                <p:cTn id="35" presetID="10" presetClass="entr" presetSubtype="0" fill="hold" nodeType="withEffect">
                                  <p:stCondLst>
                                    <p:cond delay="80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500"/>
                                        <p:tgtEl>
                                          <p:spTgt spid="13"/>
                                        </p:tgtEl>
                                      </p:cBhvr>
                                    </p:animEffect>
                                  </p:childTnLst>
                                </p:cTn>
                              </p:par>
                              <p:par>
                                <p:cTn id="38" presetID="42" presetClass="path" presetSubtype="0" decel="100000" fill="hold" nodeType="withEffect">
                                  <p:stCondLst>
                                    <p:cond delay="800"/>
                                  </p:stCondLst>
                                  <p:childTnLst>
                                    <p:animMotion origin="layout" path="M 3.33333E-6 1.11111E-6 L -0.03138 0.00717 " pathEditMode="relative" rAng="0" ptsTypes="AA">
                                      <p:cBhvr>
                                        <p:cTn id="39" dur="500" spd="-100000" fill="hold"/>
                                        <p:tgtEl>
                                          <p:spTgt spid="13"/>
                                        </p:tgtEl>
                                        <p:attrNameLst>
                                          <p:attrName>ppt_x</p:attrName>
                                          <p:attrName>ppt_y</p:attrName>
                                        </p:attrNameLst>
                                      </p:cBhvr>
                                      <p:rCtr x="-1576" y="347"/>
                                    </p:animMotion>
                                  </p:childTnLst>
                                </p:cTn>
                              </p:par>
                              <p:par>
                                <p:cTn id="40" presetID="10" presetClass="entr" presetSubtype="0" fill="hold" nodeType="withEffect">
                                  <p:stCondLst>
                                    <p:cond delay="80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500"/>
                                        <p:tgtEl>
                                          <p:spTgt spid="12"/>
                                        </p:tgtEl>
                                      </p:cBhvr>
                                    </p:animEffect>
                                  </p:childTnLst>
                                </p:cTn>
                              </p:par>
                              <p:par>
                                <p:cTn id="43" presetID="42" presetClass="path" presetSubtype="0" decel="100000" fill="hold" nodeType="withEffect">
                                  <p:stCondLst>
                                    <p:cond delay="800"/>
                                  </p:stCondLst>
                                  <p:childTnLst>
                                    <p:animMotion origin="layout" path="M 2.5E-6 1.48148E-6 L -0.0319 -0.00787 " pathEditMode="relative" rAng="0" ptsTypes="AA">
                                      <p:cBhvr>
                                        <p:cTn id="44" dur="500" spd="-100000" fill="hold"/>
                                        <p:tgtEl>
                                          <p:spTgt spid="12"/>
                                        </p:tgtEl>
                                        <p:attrNameLst>
                                          <p:attrName>ppt_x</p:attrName>
                                          <p:attrName>ppt_y</p:attrName>
                                        </p:attrNameLst>
                                      </p:cBhvr>
                                      <p:rCtr x="-1602" y="-394"/>
                                    </p:animMotion>
                                  </p:childTnLst>
                                </p:cTn>
                              </p:par>
                              <p:par>
                                <p:cTn id="45" presetID="10" presetClass="entr" presetSubtype="0" fill="hold" nodeType="withEffect">
                                  <p:stCondLst>
                                    <p:cond delay="800"/>
                                  </p:stCondLst>
                                  <p:childTnLst>
                                    <p:set>
                                      <p:cBhvr>
                                        <p:cTn id="46" dur="1" fill="hold">
                                          <p:stCondLst>
                                            <p:cond delay="0"/>
                                          </p:stCondLst>
                                        </p:cTn>
                                        <p:tgtEl>
                                          <p:spTgt spid="34"/>
                                        </p:tgtEl>
                                        <p:attrNameLst>
                                          <p:attrName>style.visibility</p:attrName>
                                        </p:attrNameLst>
                                      </p:cBhvr>
                                      <p:to>
                                        <p:strVal val="visible"/>
                                      </p:to>
                                    </p:set>
                                    <p:animEffect transition="in" filter="fade">
                                      <p:cBhvr>
                                        <p:cTn id="47" dur="500"/>
                                        <p:tgtEl>
                                          <p:spTgt spid="34"/>
                                        </p:tgtEl>
                                      </p:cBhvr>
                                    </p:animEffect>
                                  </p:childTnLst>
                                </p:cTn>
                              </p:par>
                              <p:par>
                                <p:cTn id="48" presetID="42" presetClass="path" presetSubtype="0" decel="100000" fill="hold" nodeType="withEffect">
                                  <p:stCondLst>
                                    <p:cond delay="800"/>
                                  </p:stCondLst>
                                  <p:childTnLst>
                                    <p:animMotion origin="layout" path="M 2.08333E-6 -1.11111E-6 L 0.00716 0.0625 " pathEditMode="relative" rAng="0" ptsTypes="AA">
                                      <p:cBhvr>
                                        <p:cTn id="49" dur="500" spd="-100000" fill="hold"/>
                                        <p:tgtEl>
                                          <p:spTgt spid="34"/>
                                        </p:tgtEl>
                                        <p:attrNameLst>
                                          <p:attrName>ppt_x</p:attrName>
                                          <p:attrName>ppt_y</p:attrName>
                                        </p:attrNameLst>
                                      </p:cBhvr>
                                      <p:rCtr x="352" y="3125"/>
                                    </p:animMotion>
                                  </p:childTnLst>
                                </p:cTn>
                              </p:par>
                              <p:par>
                                <p:cTn id="50" presetID="10" presetClass="entr" presetSubtype="0" fill="hold" nodeType="withEffect">
                                  <p:stCondLst>
                                    <p:cond delay="800"/>
                                  </p:stCondLst>
                                  <p:childTnLst>
                                    <p:set>
                                      <p:cBhvr>
                                        <p:cTn id="51" dur="1" fill="hold">
                                          <p:stCondLst>
                                            <p:cond delay="0"/>
                                          </p:stCondLst>
                                        </p:cTn>
                                        <p:tgtEl>
                                          <p:spTgt spid="33"/>
                                        </p:tgtEl>
                                        <p:attrNameLst>
                                          <p:attrName>style.visibility</p:attrName>
                                        </p:attrNameLst>
                                      </p:cBhvr>
                                      <p:to>
                                        <p:strVal val="visible"/>
                                      </p:to>
                                    </p:set>
                                    <p:animEffect transition="in" filter="fade">
                                      <p:cBhvr>
                                        <p:cTn id="52" dur="500"/>
                                        <p:tgtEl>
                                          <p:spTgt spid="33"/>
                                        </p:tgtEl>
                                      </p:cBhvr>
                                    </p:animEffect>
                                  </p:childTnLst>
                                </p:cTn>
                              </p:par>
                              <p:par>
                                <p:cTn id="53" presetID="42" presetClass="path" presetSubtype="0" decel="100000" fill="hold" nodeType="withEffect">
                                  <p:stCondLst>
                                    <p:cond delay="800"/>
                                  </p:stCondLst>
                                  <p:childTnLst>
                                    <p:animMotion origin="layout" path="M -6.25E-7 4.07407E-6 L 0.01589 0.04606 " pathEditMode="relative" rAng="0" ptsTypes="AA">
                                      <p:cBhvr>
                                        <p:cTn id="54" dur="500" spd="-100000" fill="hold"/>
                                        <p:tgtEl>
                                          <p:spTgt spid="33"/>
                                        </p:tgtEl>
                                        <p:attrNameLst>
                                          <p:attrName>ppt_x</p:attrName>
                                          <p:attrName>ppt_y</p:attrName>
                                        </p:attrNameLst>
                                      </p:cBhvr>
                                      <p:rCtr x="794" y="2292"/>
                                    </p:animMotion>
                                  </p:childTnLst>
                                </p:cTn>
                              </p:par>
                              <p:par>
                                <p:cTn id="55" presetID="10" presetClass="entr" presetSubtype="0" fill="hold" nodeType="withEffect">
                                  <p:stCondLst>
                                    <p:cond delay="800"/>
                                  </p:stCondLst>
                                  <p:childTnLst>
                                    <p:set>
                                      <p:cBhvr>
                                        <p:cTn id="56" dur="1" fill="hold">
                                          <p:stCondLst>
                                            <p:cond delay="0"/>
                                          </p:stCondLst>
                                        </p:cTn>
                                        <p:tgtEl>
                                          <p:spTgt spid="32"/>
                                        </p:tgtEl>
                                        <p:attrNameLst>
                                          <p:attrName>style.visibility</p:attrName>
                                        </p:attrNameLst>
                                      </p:cBhvr>
                                      <p:to>
                                        <p:strVal val="visible"/>
                                      </p:to>
                                    </p:set>
                                    <p:animEffect transition="in" filter="fade">
                                      <p:cBhvr>
                                        <p:cTn id="57" dur="500"/>
                                        <p:tgtEl>
                                          <p:spTgt spid="32"/>
                                        </p:tgtEl>
                                      </p:cBhvr>
                                    </p:animEffect>
                                  </p:childTnLst>
                                </p:cTn>
                              </p:par>
                              <p:par>
                                <p:cTn id="58" presetID="42" presetClass="path" presetSubtype="0" decel="100000" fill="hold" nodeType="withEffect">
                                  <p:stCondLst>
                                    <p:cond delay="800"/>
                                  </p:stCondLst>
                                  <p:childTnLst>
                                    <p:animMotion origin="layout" path="M -2.91667E-6 -1.85185E-6 L 0.01966 0.03496 " pathEditMode="relative" rAng="0" ptsTypes="AA">
                                      <p:cBhvr>
                                        <p:cTn id="59" dur="500" spd="-100000" fill="hold"/>
                                        <p:tgtEl>
                                          <p:spTgt spid="32"/>
                                        </p:tgtEl>
                                        <p:attrNameLst>
                                          <p:attrName>ppt_x</p:attrName>
                                          <p:attrName>ppt_y</p:attrName>
                                        </p:attrNameLst>
                                      </p:cBhvr>
                                      <p:rCtr x="977" y="1736"/>
                                    </p:animMotion>
                                  </p:childTnLst>
                                </p:cTn>
                              </p:par>
                              <p:par>
                                <p:cTn id="60" presetID="10" presetClass="entr" presetSubtype="0" fill="hold" grpId="0" nodeType="withEffect">
                                  <p:stCondLst>
                                    <p:cond delay="800"/>
                                  </p:stCondLst>
                                  <p:childTnLst>
                                    <p:set>
                                      <p:cBhvr>
                                        <p:cTn id="61" dur="1" fill="hold">
                                          <p:stCondLst>
                                            <p:cond delay="0"/>
                                          </p:stCondLst>
                                        </p:cTn>
                                        <p:tgtEl>
                                          <p:spTgt spid="10"/>
                                        </p:tgtEl>
                                        <p:attrNameLst>
                                          <p:attrName>style.visibility</p:attrName>
                                        </p:attrNameLst>
                                      </p:cBhvr>
                                      <p:to>
                                        <p:strVal val="visible"/>
                                      </p:to>
                                    </p:set>
                                    <p:animEffect transition="in" filter="fade">
                                      <p:cBhvr>
                                        <p:cTn id="62" dur="500"/>
                                        <p:tgtEl>
                                          <p:spTgt spid="10"/>
                                        </p:tgtEl>
                                      </p:cBhvr>
                                    </p:animEffect>
                                  </p:childTnLst>
                                </p:cTn>
                              </p:par>
                              <p:par>
                                <p:cTn id="63" presetID="42" presetClass="path" presetSubtype="0" decel="100000" fill="hold" grpId="1" nodeType="withEffect">
                                  <p:stCondLst>
                                    <p:cond delay="800"/>
                                  </p:stCondLst>
                                  <p:childTnLst>
                                    <p:animMotion origin="layout" path="M -2.70833E-6 4.07407E-6 L -0.00989 0.05416 " pathEditMode="relative" rAng="0" ptsTypes="AA">
                                      <p:cBhvr>
                                        <p:cTn id="64" dur="500" spd="-100000" fill="hold"/>
                                        <p:tgtEl>
                                          <p:spTgt spid="10"/>
                                        </p:tgtEl>
                                        <p:attrNameLst>
                                          <p:attrName>ppt_x</p:attrName>
                                          <p:attrName>ppt_y</p:attrName>
                                        </p:attrNameLst>
                                      </p:cBhvr>
                                      <p:rCtr x="-495" y="2708"/>
                                    </p:animMotion>
                                  </p:childTnLst>
                                </p:cTn>
                              </p:par>
                              <p:par>
                                <p:cTn id="65" presetID="10" presetClass="entr" presetSubtype="0" fill="hold" grpId="0" nodeType="withEffect">
                                  <p:stCondLst>
                                    <p:cond delay="800"/>
                                  </p:stCondLst>
                                  <p:childTnLst>
                                    <p:set>
                                      <p:cBhvr>
                                        <p:cTn id="66" dur="1" fill="hold">
                                          <p:stCondLst>
                                            <p:cond delay="0"/>
                                          </p:stCondLst>
                                        </p:cTn>
                                        <p:tgtEl>
                                          <p:spTgt spid="6"/>
                                        </p:tgtEl>
                                        <p:attrNameLst>
                                          <p:attrName>style.visibility</p:attrName>
                                        </p:attrNameLst>
                                      </p:cBhvr>
                                      <p:to>
                                        <p:strVal val="visible"/>
                                      </p:to>
                                    </p:set>
                                    <p:animEffect transition="in" filter="fade">
                                      <p:cBhvr>
                                        <p:cTn id="67" dur="500"/>
                                        <p:tgtEl>
                                          <p:spTgt spid="6"/>
                                        </p:tgtEl>
                                      </p:cBhvr>
                                    </p:animEffect>
                                  </p:childTnLst>
                                </p:cTn>
                              </p:par>
                              <p:par>
                                <p:cTn id="68" presetID="42" presetClass="path" presetSubtype="0" decel="100000" fill="hold" grpId="1" nodeType="withEffect">
                                  <p:stCondLst>
                                    <p:cond delay="800"/>
                                  </p:stCondLst>
                                  <p:childTnLst>
                                    <p:animMotion origin="layout" path="M 1.04167E-6 -4.44444E-6 L -0.02018 -0.05023 " pathEditMode="relative" rAng="0" ptsTypes="AA">
                                      <p:cBhvr>
                                        <p:cTn id="69" dur="500" spd="-100000" fill="hold"/>
                                        <p:tgtEl>
                                          <p:spTgt spid="6"/>
                                        </p:tgtEl>
                                        <p:attrNameLst>
                                          <p:attrName>ppt_x</p:attrName>
                                          <p:attrName>ppt_y</p:attrName>
                                        </p:attrNameLst>
                                      </p:cBhvr>
                                      <p:rCtr x="-1016" y="-2523"/>
                                    </p:animMotion>
                                  </p:childTnLst>
                                </p:cTn>
                              </p:par>
                              <p:par>
                                <p:cTn id="70" presetID="10" presetClass="entr" presetSubtype="0" fill="hold" grpId="0" nodeType="withEffect">
                                  <p:stCondLst>
                                    <p:cond delay="800"/>
                                  </p:stCondLst>
                                  <p:childTnLst>
                                    <p:set>
                                      <p:cBhvr>
                                        <p:cTn id="71" dur="1" fill="hold">
                                          <p:stCondLst>
                                            <p:cond delay="0"/>
                                          </p:stCondLst>
                                        </p:cTn>
                                        <p:tgtEl>
                                          <p:spTgt spid="28"/>
                                        </p:tgtEl>
                                        <p:attrNameLst>
                                          <p:attrName>style.visibility</p:attrName>
                                        </p:attrNameLst>
                                      </p:cBhvr>
                                      <p:to>
                                        <p:strVal val="visible"/>
                                      </p:to>
                                    </p:set>
                                    <p:animEffect transition="in" filter="fade">
                                      <p:cBhvr>
                                        <p:cTn id="72" dur="500"/>
                                        <p:tgtEl>
                                          <p:spTgt spid="28"/>
                                        </p:tgtEl>
                                      </p:cBhvr>
                                    </p:animEffect>
                                  </p:childTnLst>
                                </p:cTn>
                              </p:par>
                              <p:par>
                                <p:cTn id="73" presetID="42" presetClass="path" presetSubtype="0" decel="100000" fill="hold" grpId="1" nodeType="withEffect">
                                  <p:stCondLst>
                                    <p:cond delay="800"/>
                                  </p:stCondLst>
                                  <p:childTnLst>
                                    <p:animMotion origin="layout" path="M -3.125E-6 -4.07407E-6 L 0.04284 -0.00578 " pathEditMode="relative" rAng="0" ptsTypes="AA">
                                      <p:cBhvr>
                                        <p:cTn id="74" dur="500" spd="-100000" fill="hold"/>
                                        <p:tgtEl>
                                          <p:spTgt spid="28"/>
                                        </p:tgtEl>
                                        <p:attrNameLst>
                                          <p:attrName>ppt_x</p:attrName>
                                          <p:attrName>ppt_y</p:attrName>
                                        </p:attrNameLst>
                                      </p:cBhvr>
                                      <p:rCtr x="2135" y="-301"/>
                                    </p:animMotion>
                                  </p:childTnLst>
                                </p:cTn>
                              </p:par>
                              <p:par>
                                <p:cTn id="75" presetID="10" presetClass="entr" presetSubtype="0" fill="hold" grpId="0" nodeType="withEffect">
                                  <p:stCondLst>
                                    <p:cond delay="200"/>
                                  </p:stCondLst>
                                  <p:childTnLst>
                                    <p:set>
                                      <p:cBhvr>
                                        <p:cTn id="76" dur="1" fill="hold">
                                          <p:stCondLst>
                                            <p:cond delay="0"/>
                                          </p:stCondLst>
                                        </p:cTn>
                                        <p:tgtEl>
                                          <p:spTgt spid="43"/>
                                        </p:tgtEl>
                                        <p:attrNameLst>
                                          <p:attrName>style.visibility</p:attrName>
                                        </p:attrNameLst>
                                      </p:cBhvr>
                                      <p:to>
                                        <p:strVal val="visible"/>
                                      </p:to>
                                    </p:set>
                                    <p:animEffect transition="in" filter="fade">
                                      <p:cBhvr>
                                        <p:cTn id="77" dur="500"/>
                                        <p:tgtEl>
                                          <p:spTgt spid="43"/>
                                        </p:tgtEl>
                                      </p:cBhvr>
                                    </p:animEffect>
                                  </p:childTnLst>
                                </p:cTn>
                              </p:par>
                              <p:par>
                                <p:cTn id="78" presetID="42" presetClass="path" presetSubtype="0" decel="100000" fill="hold" grpId="1" nodeType="withEffect">
                                  <p:stCondLst>
                                    <p:cond delay="200"/>
                                  </p:stCondLst>
                                  <p:childTnLst>
                                    <p:animMotion origin="layout" path="M -3.125E-6 -2.59259E-6 L -3.125E-6 0.01968 " pathEditMode="relative" rAng="0" ptsTypes="AA">
                                      <p:cBhvr>
                                        <p:cTn id="79" dur="500" spd="-100000" fill="hold"/>
                                        <p:tgtEl>
                                          <p:spTgt spid="43"/>
                                        </p:tgtEl>
                                        <p:attrNameLst>
                                          <p:attrName>ppt_x</p:attrName>
                                          <p:attrName>ppt_y</p:attrName>
                                        </p:attrNameLst>
                                      </p:cBhvr>
                                      <p:rCtr x="0" y="97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4" grpId="1"/>
      <p:bldP spid="10" grpId="0" animBg="1"/>
      <p:bldP spid="10" grpId="1" animBg="1"/>
      <p:bldP spid="6" grpId="0" animBg="1"/>
      <p:bldP spid="6" grpId="1" animBg="1"/>
      <p:bldP spid="28" grpId="0" animBg="1"/>
      <p:bldP spid="28" grpId="1" animBg="1"/>
      <p:bldP spid="43" grpId="0" animBg="1"/>
      <p:bldP spid="43"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D82636-8202-43EE-AEF4-341CB1F2EA9B}"/>
              </a:ext>
            </a:extLst>
          </p:cNvPr>
          <p:cNvSpPr txBox="1">
            <a:spLocks noGrp="1"/>
          </p:cNvSpPr>
          <p:nvPr>
            <p:ph type="title" idx="4294967295"/>
          </p:nvPr>
        </p:nvSpPr>
        <p:spPr>
          <a:xfrm>
            <a:off x="1280879" y="3008389"/>
            <a:ext cx="4011311" cy="830997"/>
          </a:xfrm>
          <a:prstGeom prst="rect">
            <a:avLst/>
          </a:prstGeom>
          <a:noFill/>
          <a:ln>
            <a:noFill/>
            <a:prstDash/>
          </a:ln>
          <a:effectLst/>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0" indent="0" algn="l" defTabSz="914367" rtl="0" eaLnBrk="1" fontAlgn="base" latinLnBrk="0" hangingPunct="1">
              <a:lnSpc>
                <a:spcPct val="90000"/>
              </a:lnSpc>
              <a:spcBef>
                <a:spcPts val="0"/>
              </a:spcBef>
              <a:spcAft>
                <a:spcPts val="0"/>
              </a:spcAft>
              <a:buClrTx/>
              <a:buSzTx/>
              <a:buFontTx/>
              <a:buNone/>
              <a:tabLst/>
              <a:defRPr/>
            </a:pPr>
            <a:r>
              <a:rPr kumimoji="0" lang="en-US" sz="6000" b="0" i="0" u="none" strike="noStrike" kern="1200" cap="none" spc="-100" normalizeH="0" baseline="0" noProof="0">
                <a:ln>
                  <a:noFill/>
                </a:ln>
                <a:gradFill>
                  <a:gsLst>
                    <a:gs pos="100000">
                      <a:srgbClr val="CD9AD0"/>
                    </a:gs>
                    <a:gs pos="0">
                      <a:srgbClr val="8EC8E8"/>
                    </a:gs>
                  </a:gsLst>
                  <a:lin ang="18600000" scaled="0"/>
                </a:gradFill>
                <a:effectLst/>
                <a:uLnTx/>
                <a:uFillTx/>
                <a:latin typeface="Segoe UI Semibold"/>
                <a:ea typeface="+mn-ea"/>
                <a:cs typeface="+mn-cs"/>
              </a:rPr>
              <a:t>Azure AI</a:t>
            </a:r>
          </a:p>
        </p:txBody>
      </p:sp>
      <p:grpSp>
        <p:nvGrpSpPr>
          <p:cNvPr id="5" name="Group 4" descr="Cognitive services product name and logo">
            <a:extLst>
              <a:ext uri="{FF2B5EF4-FFF2-40B4-BE49-F238E27FC236}">
                <a16:creationId xmlns:a16="http://schemas.microsoft.com/office/drawing/2014/main" id="{9AD6A450-3C84-5CE4-0976-584869286F71}"/>
              </a:ext>
            </a:extLst>
          </p:cNvPr>
          <p:cNvGrpSpPr/>
          <p:nvPr/>
        </p:nvGrpSpPr>
        <p:grpSpPr>
          <a:xfrm>
            <a:off x="6150892" y="2461762"/>
            <a:ext cx="4577194" cy="539496"/>
            <a:chOff x="6258178" y="3154140"/>
            <a:chExt cx="4577194" cy="539496"/>
          </a:xfrm>
        </p:grpSpPr>
        <p:sp>
          <p:nvSpPr>
            <p:cNvPr id="48" name="Rectangle 47">
              <a:extLst>
                <a:ext uri="{FF2B5EF4-FFF2-40B4-BE49-F238E27FC236}">
                  <a16:creationId xmlns:a16="http://schemas.microsoft.com/office/drawing/2014/main" id="{6912BFC0-7BA0-4B11-98FF-3D26700D0701}"/>
                </a:ext>
              </a:extLst>
            </p:cNvPr>
            <p:cNvSpPr>
              <a:spLocks/>
            </p:cNvSpPr>
            <p:nvPr/>
          </p:nvSpPr>
          <p:spPr bwMode="auto">
            <a:xfrm>
              <a:off x="7068048" y="3208445"/>
              <a:ext cx="3767324" cy="430887"/>
            </a:xfrm>
            <a:prstGeom prst="rect">
              <a:avLst/>
            </a:prstGeom>
            <a:noFill/>
            <a:ln w="1587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2800" b="0" i="0" u="none" strike="noStrike" kern="0" cap="none" spc="0" normalizeH="0" baseline="0" noProof="0">
                  <a:ln>
                    <a:noFill/>
                  </a:ln>
                  <a:gradFill>
                    <a:gsLst>
                      <a:gs pos="4286">
                        <a:srgbClr val="FFFFFF"/>
                      </a:gs>
                      <a:gs pos="15789">
                        <a:srgbClr val="FFFFFF"/>
                      </a:gs>
                    </a:gsLst>
                    <a:lin ang="0" scaled="1"/>
                  </a:gradFill>
                  <a:effectLst/>
                  <a:uLnTx/>
                  <a:uFillTx/>
                  <a:latin typeface="Segoe UI Semibold"/>
                  <a:ea typeface="+mn-ea"/>
                  <a:cs typeface="Segoe UI" pitchFamily="34" charset="0"/>
                </a:rPr>
                <a:t>Cognitive Services</a:t>
              </a:r>
            </a:p>
          </p:txBody>
        </p:sp>
        <p:pic>
          <p:nvPicPr>
            <p:cNvPr id="7" name="Graphic 6">
              <a:extLst>
                <a:ext uri="{FF2B5EF4-FFF2-40B4-BE49-F238E27FC236}">
                  <a16:creationId xmlns:a16="http://schemas.microsoft.com/office/drawing/2014/main" id="{F94EAEBC-A160-4D34-BBD4-178B13156A2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258178" y="3154140"/>
              <a:ext cx="539496" cy="539496"/>
            </a:xfrm>
            <a:prstGeom prst="rect">
              <a:avLst/>
            </a:prstGeom>
          </p:spPr>
        </p:pic>
      </p:grpSp>
      <p:grpSp>
        <p:nvGrpSpPr>
          <p:cNvPr id="3" name="Group 2" descr="Azure Machine Learning product name and logo">
            <a:extLst>
              <a:ext uri="{FF2B5EF4-FFF2-40B4-BE49-F238E27FC236}">
                <a16:creationId xmlns:a16="http://schemas.microsoft.com/office/drawing/2014/main" id="{8DFF177A-8596-E30A-32D2-4694F69F6BF1}"/>
              </a:ext>
            </a:extLst>
          </p:cNvPr>
          <p:cNvGrpSpPr/>
          <p:nvPr/>
        </p:nvGrpSpPr>
        <p:grpSpPr>
          <a:xfrm>
            <a:off x="6127537" y="1205196"/>
            <a:ext cx="4853083" cy="539496"/>
            <a:chOff x="6243376" y="2103604"/>
            <a:chExt cx="4318530" cy="539496"/>
          </a:xfrm>
        </p:grpSpPr>
        <p:sp>
          <p:nvSpPr>
            <p:cNvPr id="61" name="Rectangle 60">
              <a:extLst>
                <a:ext uri="{FF2B5EF4-FFF2-40B4-BE49-F238E27FC236}">
                  <a16:creationId xmlns:a16="http://schemas.microsoft.com/office/drawing/2014/main" id="{46BC91C3-5F45-424B-9F47-0B23DA018101}"/>
                </a:ext>
              </a:extLst>
            </p:cNvPr>
            <p:cNvSpPr>
              <a:spLocks/>
            </p:cNvSpPr>
            <p:nvPr/>
          </p:nvSpPr>
          <p:spPr bwMode="auto">
            <a:xfrm>
              <a:off x="6992429" y="2157909"/>
              <a:ext cx="3569477" cy="430887"/>
            </a:xfrm>
            <a:prstGeom prst="rect">
              <a:avLst/>
            </a:prstGeom>
            <a:noFill/>
            <a:ln w="1587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2800" b="0" i="0" u="none" strike="noStrike" kern="0" cap="none" spc="0" normalizeH="0" baseline="0" noProof="0">
                  <a:ln>
                    <a:noFill/>
                  </a:ln>
                  <a:gradFill>
                    <a:gsLst>
                      <a:gs pos="4286">
                        <a:srgbClr val="FFFFFF"/>
                      </a:gs>
                      <a:gs pos="15789">
                        <a:srgbClr val="FFFFFF"/>
                      </a:gs>
                    </a:gsLst>
                    <a:lin ang="0" scaled="1"/>
                  </a:gradFill>
                  <a:effectLst/>
                  <a:uLnTx/>
                  <a:uFillTx/>
                  <a:latin typeface="Segoe UI Semibold"/>
                  <a:ea typeface="+mn-ea"/>
                  <a:cs typeface="Segoe UI" pitchFamily="34" charset="0"/>
                </a:rPr>
                <a:t>Azure Machine Learning</a:t>
              </a:r>
            </a:p>
          </p:txBody>
        </p:sp>
        <p:pic>
          <p:nvPicPr>
            <p:cNvPr id="9" name="Graphic 8">
              <a:extLst>
                <a:ext uri="{FF2B5EF4-FFF2-40B4-BE49-F238E27FC236}">
                  <a16:creationId xmlns:a16="http://schemas.microsoft.com/office/drawing/2014/main" id="{84B42C7B-1685-4587-9394-09C0CF09908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243376" y="2103604"/>
              <a:ext cx="539496" cy="539496"/>
            </a:xfrm>
            <a:prstGeom prst="rect">
              <a:avLst/>
            </a:prstGeom>
          </p:spPr>
        </p:pic>
      </p:grpSp>
      <p:sp>
        <p:nvSpPr>
          <p:cNvPr id="4" name="Rectangle 3" descr="Azure OpenAI Service product name">
            <a:extLst>
              <a:ext uri="{FF2B5EF4-FFF2-40B4-BE49-F238E27FC236}">
                <a16:creationId xmlns:a16="http://schemas.microsoft.com/office/drawing/2014/main" id="{BCF25093-9434-2349-2581-4967DB1826F7}"/>
              </a:ext>
            </a:extLst>
          </p:cNvPr>
          <p:cNvSpPr>
            <a:spLocks/>
          </p:cNvSpPr>
          <p:nvPr/>
        </p:nvSpPr>
        <p:spPr bwMode="auto">
          <a:xfrm>
            <a:off x="6969308" y="5026612"/>
            <a:ext cx="4011311" cy="430887"/>
          </a:xfrm>
          <a:prstGeom prst="rect">
            <a:avLst/>
          </a:prstGeom>
          <a:noFill/>
          <a:ln w="1587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2800" b="0" i="0" u="none" strike="noStrike" kern="0" cap="none" spc="0" normalizeH="0" baseline="0" noProof="0">
                <a:ln>
                  <a:noFill/>
                </a:ln>
                <a:gradFill>
                  <a:gsLst>
                    <a:gs pos="4286">
                      <a:srgbClr val="FFFFFF"/>
                    </a:gs>
                    <a:gs pos="15789">
                      <a:srgbClr val="FFFFFF"/>
                    </a:gs>
                  </a:gsLst>
                  <a:lin ang="0" scaled="1"/>
                </a:gradFill>
                <a:effectLst/>
                <a:uLnTx/>
                <a:uFillTx/>
                <a:latin typeface="Segoe UI Semibold"/>
                <a:ea typeface="+mn-ea"/>
                <a:cs typeface="Segoe UI" pitchFamily="34" charset="0"/>
              </a:rPr>
              <a:t>Azure OpenAI Service</a:t>
            </a:r>
          </a:p>
        </p:txBody>
      </p:sp>
      <p:pic>
        <p:nvPicPr>
          <p:cNvPr id="8" name="Graphic 7" descr="Azure OpenAI Service product logo">
            <a:extLst>
              <a:ext uri="{FF2B5EF4-FFF2-40B4-BE49-F238E27FC236}">
                <a16:creationId xmlns:a16="http://schemas.microsoft.com/office/drawing/2014/main" id="{F9F8D8B0-9A6B-F363-65CE-95EA7DC5700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057166" y="4874727"/>
            <a:ext cx="726948" cy="726948"/>
          </a:xfrm>
          <a:prstGeom prst="rect">
            <a:avLst/>
          </a:prstGeom>
        </p:spPr>
      </p:pic>
      <p:sp>
        <p:nvSpPr>
          <p:cNvPr id="6" name="Rectangle 5" descr="Azure OpenAI Service product name">
            <a:extLst>
              <a:ext uri="{FF2B5EF4-FFF2-40B4-BE49-F238E27FC236}">
                <a16:creationId xmlns:a16="http://schemas.microsoft.com/office/drawing/2014/main" id="{59EA1A6B-C299-92E3-EC46-14C0355869FF}"/>
              </a:ext>
            </a:extLst>
          </p:cNvPr>
          <p:cNvSpPr>
            <a:spLocks/>
          </p:cNvSpPr>
          <p:nvPr/>
        </p:nvSpPr>
        <p:spPr bwMode="auto">
          <a:xfrm>
            <a:off x="6969308" y="3770908"/>
            <a:ext cx="4011311" cy="430887"/>
          </a:xfrm>
          <a:prstGeom prst="rect">
            <a:avLst/>
          </a:prstGeom>
          <a:noFill/>
          <a:ln w="1587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2800" b="0" i="0" u="none" strike="noStrike" kern="0" cap="none" spc="0" normalizeH="0" baseline="0" noProof="0">
                <a:ln>
                  <a:noFill/>
                </a:ln>
                <a:gradFill>
                  <a:gsLst>
                    <a:gs pos="4286">
                      <a:srgbClr val="FFFFFF"/>
                    </a:gs>
                    <a:gs pos="15789">
                      <a:srgbClr val="FFFFFF"/>
                    </a:gs>
                  </a:gsLst>
                  <a:lin ang="0" scaled="1"/>
                </a:gradFill>
                <a:effectLst/>
                <a:uLnTx/>
                <a:uFillTx/>
                <a:latin typeface="Segoe UI Semibold"/>
                <a:ea typeface="+mn-ea"/>
                <a:cs typeface="Segoe UI" pitchFamily="34" charset="0"/>
              </a:rPr>
              <a:t>Azure AI Infrastructure</a:t>
            </a:r>
          </a:p>
        </p:txBody>
      </p:sp>
      <p:pic>
        <p:nvPicPr>
          <p:cNvPr id="13" name="Picture 12" descr="Icon">
            <a:extLst>
              <a:ext uri="{FF2B5EF4-FFF2-40B4-BE49-F238E27FC236}">
                <a16:creationId xmlns:a16="http://schemas.microsoft.com/office/drawing/2014/main" id="{8F5B49FF-8969-1950-38DC-BE3FE89BAB1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150892" y="3723702"/>
            <a:ext cx="539496" cy="525299"/>
          </a:xfrm>
          <a:prstGeom prst="rect">
            <a:avLst/>
          </a:prstGeom>
        </p:spPr>
      </p:pic>
    </p:spTree>
    <p:extLst>
      <p:ext uri="{BB962C8B-B14F-4D97-AF65-F5344CB8AC3E}">
        <p14:creationId xmlns:p14="http://schemas.microsoft.com/office/powerpoint/2010/main" val="174923619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42" presetClass="path" presetSubtype="0" decel="100000" fill="hold" grpId="1" nodeType="withEffect">
                                  <p:stCondLst>
                                    <p:cond delay="0"/>
                                  </p:stCondLst>
                                  <p:childTnLst>
                                    <p:animMotion origin="layout" path="M -1.25E-6 4.44444E-6 L -1.25E-6 0.01805 " pathEditMode="relative" rAng="0" ptsTypes="AA">
                                      <p:cBhvr>
                                        <p:cTn id="9" dur="500" spd="-100000" fill="hold"/>
                                        <p:tgtEl>
                                          <p:spTgt spid="2"/>
                                        </p:tgtEl>
                                        <p:attrNameLst>
                                          <p:attrName>ppt_x</p:attrName>
                                          <p:attrName>ppt_y</p:attrName>
                                        </p:attrNameLst>
                                      </p:cBhvr>
                                      <p:rCtr x="0" y="903"/>
                                    </p:animMotion>
                                  </p:childTnLst>
                                </p:cTn>
                              </p:par>
                              <p:par>
                                <p:cTn id="10" presetID="10" presetClass="entr" presetSubtype="0" fill="hold" nodeType="withEffect">
                                  <p:stCondLst>
                                    <p:cond delay="10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42" presetClass="path" presetSubtype="0" decel="100000" fill="hold" nodeType="withEffect">
                                  <p:stCondLst>
                                    <p:cond delay="100"/>
                                  </p:stCondLst>
                                  <p:childTnLst>
                                    <p:animMotion origin="layout" path="M -2.5E-6 3.7037E-6 L -2.5E-6 0.01805 " pathEditMode="relative" rAng="0" ptsTypes="AA">
                                      <p:cBhvr>
                                        <p:cTn id="14" dur="500" spd="-100000" fill="hold"/>
                                        <p:tgtEl>
                                          <p:spTgt spid="3"/>
                                        </p:tgtEl>
                                        <p:attrNameLst>
                                          <p:attrName>ppt_x</p:attrName>
                                          <p:attrName>ppt_y</p:attrName>
                                        </p:attrNameLst>
                                      </p:cBhvr>
                                      <p:rCtr x="0" y="903"/>
                                    </p:animMotion>
                                  </p:childTnLst>
                                </p:cTn>
                              </p:par>
                              <p:par>
                                <p:cTn id="15" presetID="10" presetClass="entr" presetSubtype="0" fill="hold" nodeType="withEffect">
                                  <p:stCondLst>
                                    <p:cond delay="2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par>
                                <p:cTn id="18" presetID="42" presetClass="path" presetSubtype="0" decel="100000" fill="hold" nodeType="withEffect">
                                  <p:stCondLst>
                                    <p:cond delay="200"/>
                                  </p:stCondLst>
                                  <p:childTnLst>
                                    <p:animMotion origin="layout" path="M 2.5E-6 3.7037E-7 L 2.5E-6 0.01806 " pathEditMode="relative" rAng="0" ptsTypes="AA">
                                      <p:cBhvr>
                                        <p:cTn id="19" dur="500" spd="-100000" fill="hold"/>
                                        <p:tgtEl>
                                          <p:spTgt spid="5"/>
                                        </p:tgtEl>
                                        <p:attrNameLst>
                                          <p:attrName>ppt_x</p:attrName>
                                          <p:attrName>ppt_y</p:attrName>
                                        </p:attrNameLst>
                                      </p:cBhvr>
                                      <p:rCtr x="0" y="903"/>
                                    </p:animMotion>
                                  </p:childTnLst>
                                </p:cTn>
                              </p:par>
                              <p:par>
                                <p:cTn id="20" presetID="10" presetClass="entr" presetSubtype="0" fill="hold" nodeType="withEffect">
                                  <p:stCondLst>
                                    <p:cond delay="40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par>
                                <p:cTn id="23" presetID="42" presetClass="path" presetSubtype="0" decel="100000" fill="hold" nodeType="withEffect">
                                  <p:stCondLst>
                                    <p:cond delay="400"/>
                                  </p:stCondLst>
                                  <p:childTnLst>
                                    <p:animMotion origin="layout" path="M -2.5E-6 1.11111E-6 L -2.5E-6 0.01805 " pathEditMode="relative" rAng="0" ptsTypes="AA">
                                      <p:cBhvr>
                                        <p:cTn id="24" dur="500" spd="-100000" fill="hold"/>
                                        <p:tgtEl>
                                          <p:spTgt spid="8"/>
                                        </p:tgtEl>
                                        <p:attrNameLst>
                                          <p:attrName>ppt_x</p:attrName>
                                          <p:attrName>ppt_y</p:attrName>
                                        </p:attrNameLst>
                                      </p:cBhvr>
                                      <p:rCtr x="0" y="903"/>
                                    </p:animMotion>
                                  </p:childTnLst>
                                </p:cTn>
                              </p:par>
                              <p:par>
                                <p:cTn id="25" presetID="10" presetClass="entr" presetSubtype="0" fill="hold" grpId="0" nodeType="withEffect">
                                  <p:stCondLst>
                                    <p:cond delay="40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par>
                                <p:cTn id="28" presetID="42" presetClass="path" presetSubtype="0" decel="100000" fill="hold" grpId="1" nodeType="withEffect">
                                  <p:stCondLst>
                                    <p:cond delay="400"/>
                                  </p:stCondLst>
                                  <p:childTnLst>
                                    <p:animMotion origin="layout" path="M 2.29167E-6 -1.85185E-6 L 2.29167E-6 0.01806 " pathEditMode="relative" rAng="0" ptsTypes="AA">
                                      <p:cBhvr>
                                        <p:cTn id="29" dur="500" spd="-100000" fill="hold"/>
                                        <p:tgtEl>
                                          <p:spTgt spid="4"/>
                                        </p:tgtEl>
                                        <p:attrNameLst>
                                          <p:attrName>ppt_x</p:attrName>
                                          <p:attrName>ppt_y</p:attrName>
                                        </p:attrNameLst>
                                      </p:cBhvr>
                                      <p:rCtr x="0" y="903"/>
                                    </p:animMotion>
                                  </p:childTnLst>
                                </p:cTn>
                              </p:par>
                              <p:par>
                                <p:cTn id="30" presetID="10" presetClass="entr" presetSubtype="0" fill="hold" grpId="0" nodeType="withEffect">
                                  <p:stCondLst>
                                    <p:cond delay="30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par>
                                <p:cTn id="33" presetID="42" presetClass="path" presetSubtype="0" decel="100000" fill="hold" grpId="1" nodeType="withEffect">
                                  <p:stCondLst>
                                    <p:cond delay="300"/>
                                  </p:stCondLst>
                                  <p:childTnLst>
                                    <p:animMotion origin="layout" path="M 2.29167E-6 0 L 2.29167E-6 0.01806 " pathEditMode="relative" rAng="0" ptsTypes="AA">
                                      <p:cBhvr>
                                        <p:cTn id="34" dur="500" spd="-100000" fill="hold"/>
                                        <p:tgtEl>
                                          <p:spTgt spid="6"/>
                                        </p:tgtEl>
                                        <p:attrNameLst>
                                          <p:attrName>ppt_x</p:attrName>
                                          <p:attrName>ppt_y</p:attrName>
                                        </p:attrNameLst>
                                      </p:cBhvr>
                                      <p:rCtr x="0" y="903"/>
                                    </p:animMotion>
                                  </p:childTnLst>
                                </p:cTn>
                              </p:par>
                              <p:par>
                                <p:cTn id="35" presetID="10" presetClass="entr" presetSubtype="0" fill="hold" nodeType="withEffect">
                                  <p:stCondLst>
                                    <p:cond delay="30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500"/>
                                        <p:tgtEl>
                                          <p:spTgt spid="13"/>
                                        </p:tgtEl>
                                      </p:cBhvr>
                                    </p:animEffect>
                                  </p:childTnLst>
                                </p:cTn>
                              </p:par>
                              <p:par>
                                <p:cTn id="38" presetID="42" presetClass="path" presetSubtype="0" decel="100000" fill="hold" nodeType="withEffect">
                                  <p:stCondLst>
                                    <p:cond delay="300"/>
                                  </p:stCondLst>
                                  <p:childTnLst>
                                    <p:animMotion origin="layout" path="M -2.5E-6 0 L -2.5E-6 0.01806 " pathEditMode="relative" rAng="0" ptsTypes="AA">
                                      <p:cBhvr>
                                        <p:cTn id="39" dur="500" spd="-100000" fill="hold"/>
                                        <p:tgtEl>
                                          <p:spTgt spid="13"/>
                                        </p:tgtEl>
                                        <p:attrNameLst>
                                          <p:attrName>ppt_x</p:attrName>
                                          <p:attrName>ppt_y</p:attrName>
                                        </p:attrNameLst>
                                      </p:cBhvr>
                                      <p:rCtr x="0" y="90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4" grpId="0"/>
      <p:bldP spid="4" grpId="1"/>
      <p:bldP spid="6" grpId="0"/>
      <p:bldP spid="6"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4A7AFBD-B449-2832-7194-BC8F415A42E8}"/>
              </a:ext>
            </a:extLst>
          </p:cNvPr>
          <p:cNvPicPr>
            <a:picLocks noChangeAspect="1"/>
          </p:cNvPicPr>
          <p:nvPr/>
        </p:nvPicPr>
        <p:blipFill>
          <a:blip r:embed="rId2"/>
          <a:stretch>
            <a:fillRect/>
          </a:stretch>
        </p:blipFill>
        <p:spPr>
          <a:xfrm>
            <a:off x="0" y="993"/>
            <a:ext cx="12192000" cy="6856013"/>
          </a:xfrm>
          <a:prstGeom prst="rect">
            <a:avLst/>
          </a:prstGeom>
        </p:spPr>
      </p:pic>
    </p:spTree>
    <p:extLst>
      <p:ext uri="{BB962C8B-B14F-4D97-AF65-F5344CB8AC3E}">
        <p14:creationId xmlns:p14="http://schemas.microsoft.com/office/powerpoint/2010/main" val="1423725352"/>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84C77AB-83BE-D2E6-B9F8-8F7157749D96}"/>
              </a:ext>
            </a:extLst>
          </p:cNvPr>
          <p:cNvPicPr>
            <a:picLocks noChangeAspect="1"/>
          </p:cNvPicPr>
          <p:nvPr/>
        </p:nvPicPr>
        <p:blipFill>
          <a:blip r:embed="rId2"/>
          <a:stretch>
            <a:fillRect/>
          </a:stretch>
        </p:blipFill>
        <p:spPr>
          <a:xfrm>
            <a:off x="0" y="3175"/>
            <a:ext cx="12192000" cy="6851650"/>
          </a:xfrm>
          <a:prstGeom prst="rect">
            <a:avLst/>
          </a:prstGeom>
        </p:spPr>
      </p:pic>
    </p:spTree>
    <p:extLst>
      <p:ext uri="{BB962C8B-B14F-4D97-AF65-F5344CB8AC3E}">
        <p14:creationId xmlns:p14="http://schemas.microsoft.com/office/powerpoint/2010/main" val="1564366718"/>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34705A8-4DC1-B0C2-17F5-80B9D5459ABF}"/>
              </a:ext>
            </a:extLst>
          </p:cNvPr>
          <p:cNvSpPr txBox="1">
            <a:spLocks noGrp="1"/>
          </p:cNvSpPr>
          <p:nvPr>
            <p:ph type="title" idx="4294967295"/>
          </p:nvPr>
        </p:nvSpPr>
        <p:spPr>
          <a:xfrm>
            <a:off x="6487107" y="1879152"/>
            <a:ext cx="4801748" cy="61555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defPPr>
              <a:defRPr lang="en-US"/>
            </a:defPPr>
            <a:lvl1pPr>
              <a:defRPr sz="3200" spc="-50">
                <a:ln w="3175">
                  <a:noFill/>
                </a:ln>
                <a:gradFill>
                  <a:gsLst>
                    <a:gs pos="0">
                      <a:srgbClr val="FFFFFF"/>
                    </a:gs>
                    <a:gs pos="100000">
                      <a:srgbClr val="FFFFFF"/>
                    </a:gs>
                  </a:gsLst>
                  <a:lin ang="5400000" scaled="1"/>
                </a:gradFill>
                <a:latin typeface="+mj-lt"/>
                <a:ea typeface="+mj-lt"/>
                <a:cs typeface="Segoe UI Semibold"/>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50" normalizeH="0" baseline="0" noProof="0">
                <a:ln w="3175">
                  <a:noFill/>
                </a:ln>
                <a:gradFill flip="none" rotWithShape="1">
                  <a:gsLst>
                    <a:gs pos="0">
                      <a:srgbClr val="CD9AD0"/>
                    </a:gs>
                    <a:gs pos="100000">
                      <a:srgbClr val="8EC8E8"/>
                    </a:gs>
                  </a:gsLst>
                  <a:lin ang="13500000" scaled="1"/>
                  <a:tileRect/>
                </a:gradFill>
                <a:effectLst/>
                <a:uLnTx/>
                <a:uFillTx/>
                <a:latin typeface="Segoe UI Semibold"/>
                <a:ea typeface="+mj-lt"/>
                <a:cs typeface="Segoe UI Semibold"/>
              </a:rPr>
              <a:t>Microsoft Cloud</a:t>
            </a:r>
          </a:p>
        </p:txBody>
      </p:sp>
      <p:sp>
        <p:nvSpPr>
          <p:cNvPr id="99" name="Circle: Hollow 98" descr="Wheel portraying the six components of the Microsoft cloud; Infrastructure, Digital and app innovation, Data and AI, Modern Work, Business Applications and Security.">
            <a:extLst>
              <a:ext uri="{FF2B5EF4-FFF2-40B4-BE49-F238E27FC236}">
                <a16:creationId xmlns:a16="http://schemas.microsoft.com/office/drawing/2014/main" id="{49D6D34C-C20C-1D78-FCDD-B0E00B4D8F65}"/>
              </a:ext>
            </a:extLst>
          </p:cNvPr>
          <p:cNvSpPr/>
          <p:nvPr/>
        </p:nvSpPr>
        <p:spPr bwMode="auto">
          <a:xfrm>
            <a:off x="1022087" y="1020115"/>
            <a:ext cx="4801748" cy="4801746"/>
          </a:xfrm>
          <a:prstGeom prst="donut">
            <a:avLst>
              <a:gd name="adj" fmla="val 6844"/>
            </a:avLst>
          </a:prstGeom>
          <a:solidFill>
            <a:schemeClr val="tx1">
              <a:alpha val="20000"/>
            </a:schemeClr>
          </a:solid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t"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30" normalizeH="0" baseline="0" noProof="0">
              <a:ln>
                <a:noFill/>
              </a:ln>
              <a:gradFill>
                <a:gsLst>
                  <a:gs pos="4819">
                    <a:srgbClr val="2F2F2F"/>
                  </a:gs>
                  <a:gs pos="18675">
                    <a:srgbClr val="2F2F2F"/>
                  </a:gs>
                </a:gsLst>
                <a:lin ang="2700000" scaled="0"/>
              </a:gradFill>
              <a:effectLst/>
              <a:uLnTx/>
              <a:uFillTx/>
              <a:latin typeface="Segoe UI Semibold"/>
              <a:ea typeface="+mn-ea"/>
              <a:cs typeface="+mn-cs"/>
            </a:endParaRPr>
          </a:p>
        </p:txBody>
      </p:sp>
      <p:sp>
        <p:nvSpPr>
          <p:cNvPr id="101" name="Rectangle 100">
            <a:extLst>
              <a:ext uri="{FF2B5EF4-FFF2-40B4-BE49-F238E27FC236}">
                <a16:creationId xmlns:a16="http://schemas.microsoft.com/office/drawing/2014/main" id="{ACD1CE35-FEA1-1746-7730-517239AE5118}"/>
              </a:ext>
            </a:extLst>
          </p:cNvPr>
          <p:cNvSpPr>
            <a:spLocks noChangeAspect="1"/>
          </p:cNvSpPr>
          <p:nvPr/>
        </p:nvSpPr>
        <p:spPr bwMode="auto">
          <a:xfrm rot="1800000">
            <a:off x="3421080" y="1351119"/>
            <a:ext cx="16024" cy="4139738"/>
          </a:xfrm>
          <a:prstGeom prst="rect">
            <a:avLst/>
          </a:prstGeom>
          <a:solidFill>
            <a:srgbClr val="000000">
              <a:lumMod val="65000"/>
              <a:lumOff val="35000"/>
            </a:srgbClr>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2000" b="0" i="0" u="none" strike="noStrike" kern="0" cap="none" spc="0" normalizeH="0" baseline="0" noProof="0">
                <a:ln>
                  <a:noFill/>
                </a:ln>
                <a:noFill/>
                <a:effectLst/>
                <a:uLnTx/>
                <a:uFillTx/>
                <a:latin typeface="Segoe UI"/>
                <a:ea typeface="Segoe UI" pitchFamily="34" charset="0"/>
                <a:cs typeface="Segoe UI" pitchFamily="34" charset="0"/>
              </a:rPr>
              <a:t>b</a:t>
            </a:r>
          </a:p>
        </p:txBody>
      </p:sp>
      <p:sp>
        <p:nvSpPr>
          <p:cNvPr id="102" name="Rectangle 101">
            <a:extLst>
              <a:ext uri="{FF2B5EF4-FFF2-40B4-BE49-F238E27FC236}">
                <a16:creationId xmlns:a16="http://schemas.microsoft.com/office/drawing/2014/main" id="{65E9FA38-17E5-6A96-44CD-74880BDB8BEA}"/>
              </a:ext>
            </a:extLst>
          </p:cNvPr>
          <p:cNvSpPr>
            <a:spLocks noChangeAspect="1"/>
          </p:cNvSpPr>
          <p:nvPr/>
        </p:nvSpPr>
        <p:spPr bwMode="auto">
          <a:xfrm rot="19800000" flipH="1">
            <a:off x="3421080" y="1351119"/>
            <a:ext cx="16024" cy="4139738"/>
          </a:xfrm>
          <a:prstGeom prst="rect">
            <a:avLst/>
          </a:prstGeom>
          <a:solidFill>
            <a:srgbClr val="000000">
              <a:lumMod val="65000"/>
              <a:lumOff val="35000"/>
            </a:srgbClr>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2000" b="0" i="0" u="none" strike="noStrike" kern="0" cap="none" spc="0" normalizeH="0" baseline="0" noProof="0">
                <a:ln>
                  <a:noFill/>
                </a:ln>
                <a:noFill/>
                <a:effectLst/>
                <a:uLnTx/>
                <a:uFillTx/>
                <a:latin typeface="Segoe UI"/>
                <a:ea typeface="Segoe UI" pitchFamily="34" charset="0"/>
                <a:cs typeface="Segoe UI" pitchFamily="34" charset="0"/>
              </a:rPr>
              <a:t>a</a:t>
            </a:r>
          </a:p>
        </p:txBody>
      </p:sp>
      <p:sp>
        <p:nvSpPr>
          <p:cNvPr id="103" name="Rectangle 102">
            <a:extLst>
              <a:ext uri="{FF2B5EF4-FFF2-40B4-BE49-F238E27FC236}">
                <a16:creationId xmlns:a16="http://schemas.microsoft.com/office/drawing/2014/main" id="{15C9B7C6-98A2-A81C-AE3E-51EBFC602671}"/>
              </a:ext>
            </a:extLst>
          </p:cNvPr>
          <p:cNvSpPr>
            <a:spLocks noChangeAspect="1"/>
          </p:cNvSpPr>
          <p:nvPr/>
        </p:nvSpPr>
        <p:spPr bwMode="auto">
          <a:xfrm rot="5400000" flipH="1">
            <a:off x="3413447" y="1351119"/>
            <a:ext cx="16024" cy="4139738"/>
          </a:xfrm>
          <a:prstGeom prst="rect">
            <a:avLst/>
          </a:prstGeom>
          <a:solidFill>
            <a:srgbClr val="000000">
              <a:lumMod val="65000"/>
              <a:lumOff val="35000"/>
            </a:srgbClr>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2000" b="0" i="0" u="none" strike="noStrike" kern="0" cap="none" spc="0" normalizeH="0" baseline="0" noProof="0">
                <a:ln>
                  <a:noFill/>
                </a:ln>
                <a:noFill/>
                <a:effectLst/>
                <a:uLnTx/>
                <a:uFillTx/>
                <a:latin typeface="Segoe UI"/>
                <a:ea typeface="Segoe UI" pitchFamily="34" charset="0"/>
                <a:cs typeface="Segoe UI" pitchFamily="34" charset="0"/>
              </a:rPr>
              <a:t>c</a:t>
            </a:r>
          </a:p>
        </p:txBody>
      </p:sp>
      <p:sp>
        <p:nvSpPr>
          <p:cNvPr id="100" name="TextBox 99">
            <a:extLst>
              <a:ext uri="{FF2B5EF4-FFF2-40B4-BE49-F238E27FC236}">
                <a16:creationId xmlns:a16="http://schemas.microsoft.com/office/drawing/2014/main" id="{AE262CC0-E881-B10D-7C61-CDD10E9E9256}"/>
              </a:ext>
            </a:extLst>
          </p:cNvPr>
          <p:cNvSpPr txBox="1"/>
          <p:nvPr/>
        </p:nvSpPr>
        <p:spPr>
          <a:xfrm>
            <a:off x="1193541" y="1169607"/>
            <a:ext cx="4458840" cy="4502758"/>
          </a:xfrm>
          <a:prstGeom prst="rect">
            <a:avLst/>
          </a:prstGeom>
          <a:noFill/>
        </p:spPr>
        <p:txBody>
          <a:bodyPr wrap="none" lIns="0" tIns="0" rIns="0" bIns="0" rtlCol="0">
            <a:prstTxWarp prst="textArchDown">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10" normalizeH="0" baseline="0" noProof="0">
                <a:ln>
                  <a:noFill/>
                </a:ln>
                <a:solidFill>
                  <a:srgbClr val="FFFFFF"/>
                </a:solidFill>
                <a:effectLst/>
                <a:uLnTx/>
                <a:uFillTx/>
                <a:latin typeface="Segoe UI Semibold"/>
                <a:ea typeface="+mn-ea"/>
                <a:cs typeface="+mn-cs"/>
              </a:rPr>
              <a:t>Microsoft Cloud for Nonprofit</a:t>
            </a:r>
          </a:p>
        </p:txBody>
      </p:sp>
      <p:sp>
        <p:nvSpPr>
          <p:cNvPr id="128" name="Oval 127">
            <a:extLst>
              <a:ext uri="{FF2B5EF4-FFF2-40B4-BE49-F238E27FC236}">
                <a16:creationId xmlns:a16="http://schemas.microsoft.com/office/drawing/2014/main" id="{C3487C70-8494-0D1B-349A-E71201ED7047}"/>
              </a:ext>
              <a:ext uri="{C183D7F6-B498-43B3-948B-1728B52AA6E4}">
                <adec:decorative xmlns:adec="http://schemas.microsoft.com/office/drawing/2017/decorative" val="1"/>
              </a:ext>
            </a:extLst>
          </p:cNvPr>
          <p:cNvSpPr>
            <a:spLocks noChangeAspect="1"/>
          </p:cNvSpPr>
          <p:nvPr/>
        </p:nvSpPr>
        <p:spPr bwMode="auto">
          <a:xfrm>
            <a:off x="1353092" y="1351119"/>
            <a:ext cx="4139738" cy="4139738"/>
          </a:xfrm>
          <a:prstGeom prst="ellipse">
            <a:avLst/>
          </a:prstGeom>
          <a:gradFill>
            <a:gsLst>
              <a:gs pos="0">
                <a:srgbClr val="FFFFFF">
                  <a:alpha val="10000"/>
                </a:srgbClr>
              </a:gs>
              <a:gs pos="100000">
                <a:srgbClr val="FFFFFF">
                  <a:alpha val="10000"/>
                </a:srgbClr>
              </a:gs>
            </a:gsLst>
            <a:lin ang="2700000" scaled="0"/>
          </a:gradFill>
          <a:ln w="19050" cap="flat" cmpd="sng" algn="ctr">
            <a:solidFill>
              <a:srgbClr val="000000">
                <a:lumMod val="50000"/>
                <a:lumOff val="50000"/>
              </a:srgbClr>
            </a:solidFill>
            <a:prstDash val="solid"/>
            <a:headEnd type="none" w="med" len="med"/>
            <a:tailEnd type="none" w="med" len="med"/>
          </a:ln>
          <a:effectLst>
            <a:outerShdw blurRad="63500" dist="63500" dir="2700000" algn="tl" rotWithShape="0">
              <a:srgbClr val="737373">
                <a:alpha val="20000"/>
              </a:srgb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nvGrpSpPr>
          <p:cNvPr id="104" name="Group 103">
            <a:extLst>
              <a:ext uri="{FF2B5EF4-FFF2-40B4-BE49-F238E27FC236}">
                <a16:creationId xmlns:a16="http://schemas.microsoft.com/office/drawing/2014/main" id="{BB72182D-20B4-0AF9-3A9F-684C942F9797}"/>
              </a:ext>
              <a:ext uri="{C183D7F6-B498-43B3-948B-1728B52AA6E4}">
                <adec:decorative xmlns:adec="http://schemas.microsoft.com/office/drawing/2017/decorative" val="1"/>
              </a:ext>
            </a:extLst>
          </p:cNvPr>
          <p:cNvGrpSpPr>
            <a:grpSpLocks noChangeAspect="1"/>
          </p:cNvGrpSpPr>
          <p:nvPr/>
        </p:nvGrpSpPr>
        <p:grpSpPr>
          <a:xfrm>
            <a:off x="1768889" y="1613286"/>
            <a:ext cx="3551889" cy="3615404"/>
            <a:chOff x="7177431" y="1393141"/>
            <a:chExt cx="3907076" cy="3976943"/>
          </a:xfrm>
        </p:grpSpPr>
        <p:grpSp>
          <p:nvGrpSpPr>
            <p:cNvPr id="105" name="Group 104">
              <a:extLst>
                <a:ext uri="{FF2B5EF4-FFF2-40B4-BE49-F238E27FC236}">
                  <a16:creationId xmlns:a16="http://schemas.microsoft.com/office/drawing/2014/main" id="{509804E2-2DBE-E02A-5BF0-C95A7F5CD077}"/>
                </a:ext>
              </a:extLst>
            </p:cNvPr>
            <p:cNvGrpSpPr/>
            <p:nvPr/>
          </p:nvGrpSpPr>
          <p:grpSpPr>
            <a:xfrm>
              <a:off x="9947215" y="2150730"/>
              <a:ext cx="902810" cy="2346807"/>
              <a:chOff x="9947215" y="2150730"/>
              <a:chExt cx="902810" cy="2346807"/>
            </a:xfrm>
          </p:grpSpPr>
          <p:sp>
            <p:nvSpPr>
              <p:cNvPr id="121" name="Rectangle 120">
                <a:extLst>
                  <a:ext uri="{FF2B5EF4-FFF2-40B4-BE49-F238E27FC236}">
                    <a16:creationId xmlns:a16="http://schemas.microsoft.com/office/drawing/2014/main" id="{691BAE14-3120-14CE-3A69-4E387845B933}"/>
                  </a:ext>
                </a:extLst>
              </p:cNvPr>
              <p:cNvSpPr/>
              <p:nvPr/>
            </p:nvSpPr>
            <p:spPr bwMode="auto">
              <a:xfrm>
                <a:off x="9947215" y="4314718"/>
                <a:ext cx="902810" cy="182819"/>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none" lIns="0" tIns="0" rIns="0" bIns="0" numCol="1" spcCol="0" rtlCol="0" fromWordArt="0" anchor="t" anchorCtr="0" forceAA="0" compatLnSpc="1">
                <a:prstTxWarp prst="textNoShape">
                  <a:avLst/>
                </a:prstTxWarp>
                <a:sp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r>
                  <a:rPr kumimoji="0" lang="en-US" sz="1200" b="0" i="0" u="none" strike="noStrike" kern="0" cap="none" spc="0" normalizeH="0" baseline="0" noProof="0">
                    <a:ln>
                      <a:noFill/>
                    </a:ln>
                    <a:solidFill>
                      <a:srgbClr val="FFFFFF"/>
                    </a:solidFill>
                    <a:effectLst/>
                    <a:uLnTx/>
                    <a:uFillTx/>
                    <a:latin typeface="Segoe UI Semibold"/>
                    <a:ea typeface="+mn-ea"/>
                    <a:cs typeface="Segoe UI" panose="020B0502040204020203" pitchFamily="34" charset="0"/>
                  </a:rPr>
                  <a:t>Data and AI</a:t>
                </a:r>
              </a:p>
            </p:txBody>
          </p:sp>
          <p:pic>
            <p:nvPicPr>
              <p:cNvPr id="122" name="Picture 121" descr="Web browser with a speech bubble containing coding symbols in it">
                <a:extLst>
                  <a:ext uri="{FF2B5EF4-FFF2-40B4-BE49-F238E27FC236}">
                    <a16:creationId xmlns:a16="http://schemas.microsoft.com/office/drawing/2014/main" id="{AEA5314A-AA22-1F1B-7A23-8EC42E103FA8}"/>
                  </a:ext>
                </a:extLst>
              </p:cNvPr>
              <p:cNvPicPr>
                <a:picLocks noChangeAspect="1"/>
              </p:cNvPicPr>
              <p:nvPr/>
            </p:nvPicPr>
            <p:blipFill>
              <a:blip r:embed="rId3"/>
              <a:stretch>
                <a:fillRect/>
              </a:stretch>
            </p:blipFill>
            <p:spPr>
              <a:xfrm>
                <a:off x="10201734" y="2150730"/>
                <a:ext cx="548640" cy="548640"/>
              </a:xfrm>
              <a:prstGeom prst="rect">
                <a:avLst/>
              </a:prstGeom>
              <a:ln>
                <a:noFill/>
              </a:ln>
            </p:spPr>
          </p:pic>
        </p:grpSp>
        <p:grpSp>
          <p:nvGrpSpPr>
            <p:cNvPr id="106" name="Group 105">
              <a:extLst>
                <a:ext uri="{FF2B5EF4-FFF2-40B4-BE49-F238E27FC236}">
                  <a16:creationId xmlns:a16="http://schemas.microsoft.com/office/drawing/2014/main" id="{23229C82-9C6D-B50F-848E-C1FEF8131C2E}"/>
                </a:ext>
              </a:extLst>
            </p:cNvPr>
            <p:cNvGrpSpPr/>
            <p:nvPr/>
          </p:nvGrpSpPr>
          <p:grpSpPr>
            <a:xfrm>
              <a:off x="7177431" y="4237883"/>
              <a:ext cx="2094268" cy="942241"/>
              <a:chOff x="7177431" y="4237883"/>
              <a:chExt cx="2094268" cy="942241"/>
            </a:xfrm>
          </p:grpSpPr>
          <p:pic>
            <p:nvPicPr>
              <p:cNvPr id="119" name="Picture 118" descr="A laptop with a person icon inside along with a small phone and a cloud graphic">
                <a:extLst>
                  <a:ext uri="{FF2B5EF4-FFF2-40B4-BE49-F238E27FC236}">
                    <a16:creationId xmlns:a16="http://schemas.microsoft.com/office/drawing/2014/main" id="{53C16B34-C1BD-AF1C-CBE3-40874DF7C694}"/>
                  </a:ext>
                </a:extLst>
              </p:cNvPr>
              <p:cNvPicPr>
                <a:picLocks noChangeAspect="1"/>
              </p:cNvPicPr>
              <p:nvPr/>
            </p:nvPicPr>
            <p:blipFill>
              <a:blip r:embed="rId4"/>
              <a:stretch>
                <a:fillRect/>
              </a:stretch>
            </p:blipFill>
            <p:spPr>
              <a:xfrm>
                <a:off x="8723059" y="4631484"/>
                <a:ext cx="548640" cy="548640"/>
              </a:xfrm>
              <a:prstGeom prst="rect">
                <a:avLst/>
              </a:prstGeom>
              <a:ln>
                <a:noFill/>
              </a:ln>
            </p:spPr>
          </p:pic>
          <p:sp>
            <p:nvSpPr>
              <p:cNvPr id="120" name="Rectangle 119">
                <a:extLst>
                  <a:ext uri="{FF2B5EF4-FFF2-40B4-BE49-F238E27FC236}">
                    <a16:creationId xmlns:a16="http://schemas.microsoft.com/office/drawing/2014/main" id="{E7DFD91B-3CA8-34E8-8E1C-6B7AA438ABE1}"/>
                  </a:ext>
                </a:extLst>
              </p:cNvPr>
              <p:cNvSpPr/>
              <p:nvPr/>
            </p:nvSpPr>
            <p:spPr bwMode="auto">
              <a:xfrm>
                <a:off x="7177431" y="4237883"/>
                <a:ext cx="925733" cy="365639"/>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none" lIns="0" tIns="0" rIns="0" bIns="0" numCol="1" spcCol="0" rtlCol="0" fromWordArt="0" anchor="t" anchorCtr="0" forceAA="0" compatLnSpc="1">
                <a:prstTxWarp prst="textNoShape">
                  <a:avLst/>
                </a:prstTxWarp>
                <a:sp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r>
                  <a:rPr kumimoji="0" lang="en-US" sz="1200" b="0" i="0" u="none" strike="noStrike" kern="0" cap="none" spc="0" normalizeH="0" baseline="0" noProof="0">
                    <a:ln>
                      <a:noFill/>
                    </a:ln>
                    <a:solidFill>
                      <a:srgbClr val="FFFFFF"/>
                    </a:solidFill>
                    <a:effectLst/>
                    <a:uLnTx/>
                    <a:uFillTx/>
                    <a:latin typeface="Segoe UI Semibold"/>
                    <a:ea typeface="+mn-ea"/>
                    <a:cs typeface="Segoe UI" panose="020B0502040204020203" pitchFamily="34" charset="0"/>
                  </a:rPr>
                  <a:t>Business</a:t>
                </a:r>
                <a:br>
                  <a:rPr kumimoji="0" lang="en-US" sz="1200" b="0" i="0" u="none" strike="noStrike" kern="0" cap="none" spc="0" normalizeH="0" baseline="0" noProof="0">
                    <a:ln>
                      <a:noFill/>
                    </a:ln>
                    <a:solidFill>
                      <a:srgbClr val="FFFFFF"/>
                    </a:solidFill>
                    <a:effectLst/>
                    <a:uLnTx/>
                    <a:uFillTx/>
                    <a:latin typeface="Segoe UI Semibold"/>
                    <a:ea typeface="+mn-ea"/>
                    <a:cs typeface="Segoe UI" panose="020B0502040204020203" pitchFamily="34" charset="0"/>
                  </a:rPr>
                </a:br>
                <a:r>
                  <a:rPr kumimoji="0" lang="en-US" sz="1200" b="0" i="0" u="none" strike="noStrike" kern="0" cap="none" spc="0" normalizeH="0" baseline="0" noProof="0">
                    <a:ln>
                      <a:noFill/>
                    </a:ln>
                    <a:solidFill>
                      <a:srgbClr val="FFFFFF"/>
                    </a:solidFill>
                    <a:effectLst/>
                    <a:uLnTx/>
                    <a:uFillTx/>
                    <a:latin typeface="Segoe UI Semibold"/>
                    <a:ea typeface="+mn-ea"/>
                    <a:cs typeface="Segoe UI" panose="020B0502040204020203" pitchFamily="34" charset="0"/>
                  </a:rPr>
                  <a:t>applications</a:t>
                </a:r>
              </a:p>
            </p:txBody>
          </p:sp>
        </p:grpSp>
        <p:grpSp>
          <p:nvGrpSpPr>
            <p:cNvPr id="107" name="Group 106">
              <a:extLst>
                <a:ext uri="{FF2B5EF4-FFF2-40B4-BE49-F238E27FC236}">
                  <a16:creationId xmlns:a16="http://schemas.microsoft.com/office/drawing/2014/main" id="{8CB3571F-11E5-2653-F0AA-A7FB51B12E61}"/>
                </a:ext>
              </a:extLst>
            </p:cNvPr>
            <p:cNvGrpSpPr/>
            <p:nvPr/>
          </p:nvGrpSpPr>
          <p:grpSpPr>
            <a:xfrm>
              <a:off x="8478087" y="3755058"/>
              <a:ext cx="2194854" cy="1615026"/>
              <a:chOff x="8478087" y="3755058"/>
              <a:chExt cx="2194854" cy="1615026"/>
            </a:xfrm>
          </p:grpSpPr>
          <p:sp>
            <p:nvSpPr>
              <p:cNvPr id="117" name="Rectangle 116">
                <a:extLst>
                  <a:ext uri="{FF2B5EF4-FFF2-40B4-BE49-F238E27FC236}">
                    <a16:creationId xmlns:a16="http://schemas.microsoft.com/office/drawing/2014/main" id="{48E9337C-39E3-70D2-1550-606F179E5EFF}"/>
                  </a:ext>
                </a:extLst>
              </p:cNvPr>
              <p:cNvSpPr/>
              <p:nvPr/>
            </p:nvSpPr>
            <p:spPr bwMode="auto">
              <a:xfrm>
                <a:off x="8478087" y="5187265"/>
                <a:ext cx="1038585" cy="182819"/>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none" lIns="0" tIns="0" rIns="0" bIns="0" numCol="1" spcCol="0" rtlCol="0" fromWordArt="0" anchor="t" anchorCtr="0" forceAA="0" compatLnSpc="1">
                <a:prstTxWarp prst="textNoShape">
                  <a:avLst/>
                </a:prstTxWarp>
                <a:sp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r>
                  <a:rPr kumimoji="0" lang="en-US" sz="1200" b="0" i="0" u="none" strike="noStrike" kern="0" cap="none" spc="0" normalizeH="0" baseline="0" noProof="0">
                    <a:ln>
                      <a:noFill/>
                    </a:ln>
                    <a:solidFill>
                      <a:srgbClr val="FFFFFF"/>
                    </a:solidFill>
                    <a:effectLst/>
                    <a:uLnTx/>
                    <a:uFillTx/>
                    <a:latin typeface="Segoe UI Semibold"/>
                    <a:ea typeface="+mn-ea"/>
                    <a:cs typeface="Segoe UI" panose="020B0502040204020203" pitchFamily="34" charset="0"/>
                  </a:rPr>
                  <a:t>Modern work</a:t>
                </a:r>
              </a:p>
            </p:txBody>
          </p:sp>
          <p:pic>
            <p:nvPicPr>
              <p:cNvPr id="118" name="Picture 117" descr="Cloud with a network visual of connected nodes and lines overlaid on top of it">
                <a:extLst>
                  <a:ext uri="{FF2B5EF4-FFF2-40B4-BE49-F238E27FC236}">
                    <a16:creationId xmlns:a16="http://schemas.microsoft.com/office/drawing/2014/main" id="{DA29E4FA-8057-DDCC-A49F-9A6F9FAACF1D}"/>
                  </a:ext>
                </a:extLst>
              </p:cNvPr>
              <p:cNvPicPr>
                <a:picLocks noChangeAspect="1"/>
              </p:cNvPicPr>
              <p:nvPr/>
            </p:nvPicPr>
            <p:blipFill>
              <a:blip r:embed="rId5"/>
              <a:stretch>
                <a:fillRect/>
              </a:stretch>
            </p:blipFill>
            <p:spPr>
              <a:xfrm>
                <a:off x="10124300" y="3755058"/>
                <a:ext cx="548641" cy="548640"/>
              </a:xfrm>
              <a:prstGeom prst="rect">
                <a:avLst/>
              </a:prstGeom>
              <a:ln>
                <a:noFill/>
              </a:ln>
            </p:spPr>
          </p:pic>
        </p:grpSp>
        <p:grpSp>
          <p:nvGrpSpPr>
            <p:cNvPr id="108" name="Group 107">
              <a:extLst>
                <a:ext uri="{FF2B5EF4-FFF2-40B4-BE49-F238E27FC236}">
                  <a16:creationId xmlns:a16="http://schemas.microsoft.com/office/drawing/2014/main" id="{50FCA6AF-4FC5-A4B5-6EA1-0E4143A03075}"/>
                </a:ext>
              </a:extLst>
            </p:cNvPr>
            <p:cNvGrpSpPr/>
            <p:nvPr/>
          </p:nvGrpSpPr>
          <p:grpSpPr>
            <a:xfrm>
              <a:off x="7239993" y="2760647"/>
              <a:ext cx="674624" cy="1466216"/>
              <a:chOff x="7239993" y="2760647"/>
              <a:chExt cx="674624" cy="1466216"/>
            </a:xfrm>
          </p:grpSpPr>
          <p:pic>
            <p:nvPicPr>
              <p:cNvPr id="115" name="Picture 114" descr="Two mountains and an upward trending arrow overlaid on top of it">
                <a:extLst>
                  <a:ext uri="{FF2B5EF4-FFF2-40B4-BE49-F238E27FC236}">
                    <a16:creationId xmlns:a16="http://schemas.microsoft.com/office/drawing/2014/main" id="{E0917C9E-74E2-A4D0-0A8F-598FD3E4C2C3}"/>
                  </a:ext>
                </a:extLst>
              </p:cNvPr>
              <p:cNvPicPr>
                <a:picLocks noChangeAspect="1"/>
              </p:cNvPicPr>
              <p:nvPr/>
            </p:nvPicPr>
            <p:blipFill>
              <a:blip r:embed="rId6"/>
              <a:stretch>
                <a:fillRect/>
              </a:stretch>
            </p:blipFill>
            <p:spPr>
              <a:xfrm>
                <a:off x="7365977" y="3678223"/>
                <a:ext cx="548640" cy="548640"/>
              </a:xfrm>
              <a:prstGeom prst="rect">
                <a:avLst/>
              </a:prstGeom>
              <a:ln>
                <a:noFill/>
              </a:ln>
            </p:spPr>
          </p:pic>
          <p:sp>
            <p:nvSpPr>
              <p:cNvPr id="116" name="Rectangle 115">
                <a:extLst>
                  <a:ext uri="{FF2B5EF4-FFF2-40B4-BE49-F238E27FC236}">
                    <a16:creationId xmlns:a16="http://schemas.microsoft.com/office/drawing/2014/main" id="{34D8C425-FA7B-6A91-13DA-5FD6A2A0AB7C}"/>
                  </a:ext>
                </a:extLst>
              </p:cNvPr>
              <p:cNvSpPr/>
              <p:nvPr/>
            </p:nvSpPr>
            <p:spPr bwMode="auto">
              <a:xfrm>
                <a:off x="7239993" y="2760647"/>
                <a:ext cx="615394" cy="182819"/>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none" lIns="0" tIns="0" rIns="0" bIns="0" numCol="1" spcCol="0" rtlCol="0" fromWordArt="0" anchor="t" anchorCtr="0" forceAA="0" compatLnSpc="1">
                <a:prstTxWarp prst="textNoShape">
                  <a:avLst/>
                </a:prstTxWarp>
                <a:sp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r>
                  <a:rPr kumimoji="0" lang="en-US" sz="1200" b="0" i="0" u="none" strike="noStrike" kern="0" cap="none" spc="0" normalizeH="0" baseline="0" noProof="0">
                    <a:ln>
                      <a:noFill/>
                    </a:ln>
                    <a:solidFill>
                      <a:srgbClr val="FFFFFF"/>
                    </a:solidFill>
                    <a:effectLst/>
                    <a:uLnTx/>
                    <a:uFillTx/>
                    <a:latin typeface="Segoe UI Semibold"/>
                    <a:ea typeface="+mn-ea"/>
                    <a:cs typeface="Segoe UI" panose="020B0502040204020203" pitchFamily="34" charset="0"/>
                  </a:rPr>
                  <a:t>Security</a:t>
                </a:r>
              </a:p>
            </p:txBody>
          </p:sp>
        </p:grpSp>
        <p:grpSp>
          <p:nvGrpSpPr>
            <p:cNvPr id="109" name="Group 108">
              <a:extLst>
                <a:ext uri="{FF2B5EF4-FFF2-40B4-BE49-F238E27FC236}">
                  <a16:creationId xmlns:a16="http://schemas.microsoft.com/office/drawing/2014/main" id="{0C7D71CB-AA7A-F737-2952-9A3059588B1A}"/>
                </a:ext>
              </a:extLst>
            </p:cNvPr>
            <p:cNvGrpSpPr/>
            <p:nvPr/>
          </p:nvGrpSpPr>
          <p:grpSpPr>
            <a:xfrm>
              <a:off x="8723058" y="1393141"/>
              <a:ext cx="2361449" cy="1676948"/>
              <a:chOff x="8723058" y="1393141"/>
              <a:chExt cx="2361449" cy="1676948"/>
            </a:xfrm>
          </p:grpSpPr>
          <p:sp>
            <p:nvSpPr>
              <p:cNvPr id="113" name="Rectangle 112">
                <a:extLst>
                  <a:ext uri="{FF2B5EF4-FFF2-40B4-BE49-F238E27FC236}">
                    <a16:creationId xmlns:a16="http://schemas.microsoft.com/office/drawing/2014/main" id="{961BD393-82FC-B1E7-FB1C-B947551B7B6A}"/>
                  </a:ext>
                </a:extLst>
              </p:cNvPr>
              <p:cNvSpPr/>
              <p:nvPr/>
            </p:nvSpPr>
            <p:spPr bwMode="auto">
              <a:xfrm>
                <a:off x="9904857" y="2704450"/>
                <a:ext cx="1179650" cy="365639"/>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none" lIns="0" tIns="0" rIns="0" bIns="0" numCol="1" spcCol="0" rtlCol="0" fromWordArt="0" anchor="t" anchorCtr="0" forceAA="0" compatLnSpc="1">
                <a:prstTxWarp prst="textNoShape">
                  <a:avLst/>
                </a:prstTxWarp>
                <a:sp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r>
                  <a:rPr kumimoji="0" lang="en-US" sz="1200" b="0" i="0" u="none" strike="noStrike" kern="0" cap="none" spc="0" normalizeH="0" baseline="0" noProof="0">
                    <a:ln>
                      <a:noFill/>
                    </a:ln>
                    <a:solidFill>
                      <a:srgbClr val="FFFFFF"/>
                    </a:solidFill>
                    <a:effectLst/>
                    <a:uLnTx/>
                    <a:uFillTx/>
                    <a:latin typeface="Segoe UI Semibold"/>
                    <a:ea typeface="+mn-ea"/>
                    <a:cs typeface="Segoe UI" panose="020B0502040204020203" pitchFamily="34" charset="0"/>
                  </a:rPr>
                  <a:t>Digital and app</a:t>
                </a:r>
                <a:br>
                  <a:rPr kumimoji="0" lang="en-US" sz="1200" b="0" i="0" u="none" strike="noStrike" kern="0" cap="none" spc="0" normalizeH="0" baseline="0" noProof="0">
                    <a:ln>
                      <a:noFill/>
                    </a:ln>
                    <a:solidFill>
                      <a:srgbClr val="FFFFFF"/>
                    </a:solidFill>
                    <a:effectLst/>
                    <a:uLnTx/>
                    <a:uFillTx/>
                    <a:latin typeface="Segoe UI Semibold"/>
                    <a:ea typeface="+mn-ea"/>
                    <a:cs typeface="Segoe UI" panose="020B0502040204020203" pitchFamily="34" charset="0"/>
                  </a:rPr>
                </a:br>
                <a:r>
                  <a:rPr kumimoji="0" lang="en-US" sz="1200" b="0" i="0" u="none" strike="noStrike" kern="0" cap="none" spc="0" normalizeH="0" baseline="0" noProof="0">
                    <a:ln>
                      <a:noFill/>
                    </a:ln>
                    <a:solidFill>
                      <a:srgbClr val="FFFFFF"/>
                    </a:solidFill>
                    <a:effectLst/>
                    <a:uLnTx/>
                    <a:uFillTx/>
                    <a:latin typeface="Segoe UI Semibold"/>
                    <a:ea typeface="+mn-ea"/>
                    <a:cs typeface="Segoe UI" panose="020B0502040204020203" pitchFamily="34" charset="0"/>
                  </a:rPr>
                  <a:t>innovation</a:t>
                </a:r>
              </a:p>
            </p:txBody>
          </p:sp>
          <p:pic>
            <p:nvPicPr>
              <p:cNvPr id="114" name="Picture 113" descr="Cloud with an arrow pointing downwards coming out of it">
                <a:extLst>
                  <a:ext uri="{FF2B5EF4-FFF2-40B4-BE49-F238E27FC236}">
                    <a16:creationId xmlns:a16="http://schemas.microsoft.com/office/drawing/2014/main" id="{9C8F094D-629E-11BF-281E-9E8783A3F7A8}"/>
                  </a:ext>
                </a:extLst>
              </p:cNvPr>
              <p:cNvPicPr>
                <a:picLocks noChangeAspect="1"/>
              </p:cNvPicPr>
              <p:nvPr/>
            </p:nvPicPr>
            <p:blipFill>
              <a:blip r:embed="rId7"/>
              <a:stretch>
                <a:fillRect/>
              </a:stretch>
            </p:blipFill>
            <p:spPr>
              <a:xfrm>
                <a:off x="8723058" y="1393141"/>
                <a:ext cx="548640" cy="548640"/>
              </a:xfrm>
              <a:prstGeom prst="rect">
                <a:avLst/>
              </a:prstGeom>
              <a:ln>
                <a:noFill/>
              </a:ln>
            </p:spPr>
          </p:pic>
        </p:grpSp>
        <p:grpSp>
          <p:nvGrpSpPr>
            <p:cNvPr id="110" name="Group 109">
              <a:extLst>
                <a:ext uri="{FF2B5EF4-FFF2-40B4-BE49-F238E27FC236}">
                  <a16:creationId xmlns:a16="http://schemas.microsoft.com/office/drawing/2014/main" id="{82347D73-E6D3-E8AB-2D22-32F69ECBBDCA}"/>
                </a:ext>
              </a:extLst>
            </p:cNvPr>
            <p:cNvGrpSpPr/>
            <p:nvPr/>
          </p:nvGrpSpPr>
          <p:grpSpPr>
            <a:xfrm>
              <a:off x="7278025" y="1950277"/>
              <a:ext cx="2243055" cy="805287"/>
              <a:chOff x="7278025" y="1950277"/>
              <a:chExt cx="2243055" cy="805287"/>
            </a:xfrm>
          </p:grpSpPr>
          <p:pic>
            <p:nvPicPr>
              <p:cNvPr id="111" name="Picture 110" descr="Shield with a lock overlaid on top of it">
                <a:extLst>
                  <a:ext uri="{FF2B5EF4-FFF2-40B4-BE49-F238E27FC236}">
                    <a16:creationId xmlns:a16="http://schemas.microsoft.com/office/drawing/2014/main" id="{0A03E4DF-219D-2BB7-8943-B3A857FF257D}"/>
                  </a:ext>
                </a:extLst>
              </p:cNvPr>
              <p:cNvPicPr>
                <a:picLocks noChangeAspect="1"/>
              </p:cNvPicPr>
              <p:nvPr/>
            </p:nvPicPr>
            <p:blipFill>
              <a:blip r:embed="rId8"/>
              <a:stretch>
                <a:fillRect/>
              </a:stretch>
            </p:blipFill>
            <p:spPr>
              <a:xfrm>
                <a:off x="7278025" y="2206924"/>
                <a:ext cx="548640" cy="548640"/>
              </a:xfrm>
              <a:prstGeom prst="rect">
                <a:avLst/>
              </a:prstGeom>
              <a:ln>
                <a:noFill/>
              </a:ln>
            </p:spPr>
          </p:pic>
          <p:sp>
            <p:nvSpPr>
              <p:cNvPr id="112" name="Rectangle 111">
                <a:extLst>
                  <a:ext uri="{FF2B5EF4-FFF2-40B4-BE49-F238E27FC236}">
                    <a16:creationId xmlns:a16="http://schemas.microsoft.com/office/drawing/2014/main" id="{43A648EB-9DCC-6594-965E-D491A89C7DC9}"/>
                  </a:ext>
                </a:extLst>
              </p:cNvPr>
              <p:cNvSpPr/>
              <p:nvPr/>
            </p:nvSpPr>
            <p:spPr bwMode="auto">
              <a:xfrm>
                <a:off x="8473676" y="1950277"/>
                <a:ext cx="1047404" cy="182819"/>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none" lIns="0" tIns="0" rIns="0" bIns="0" numCol="1" spcCol="0" rtlCol="0" fromWordArt="0" anchor="t" anchorCtr="0" forceAA="0" compatLnSpc="1">
                <a:prstTxWarp prst="textNoShape">
                  <a:avLst/>
                </a:prstTxWarp>
                <a:sp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r>
                  <a:rPr kumimoji="0" lang="en-US" sz="1200" b="0" i="0" u="none" strike="noStrike" kern="0" cap="none" spc="0" normalizeH="0" baseline="0" noProof="0">
                    <a:ln>
                      <a:noFill/>
                    </a:ln>
                    <a:solidFill>
                      <a:srgbClr val="FFFFFF"/>
                    </a:solidFill>
                    <a:effectLst/>
                    <a:uLnTx/>
                    <a:uFillTx/>
                    <a:latin typeface="Segoe UI Semibold"/>
                    <a:ea typeface="+mn-ea"/>
                    <a:cs typeface="Segoe UI" panose="020B0502040204020203" pitchFamily="34" charset="0"/>
                  </a:rPr>
                  <a:t>Infrastructure</a:t>
                </a:r>
              </a:p>
            </p:txBody>
          </p:sp>
        </p:grpSp>
      </p:grpSp>
      <p:sp>
        <p:nvSpPr>
          <p:cNvPr id="123" name="Oval 122">
            <a:extLst>
              <a:ext uri="{FF2B5EF4-FFF2-40B4-BE49-F238E27FC236}">
                <a16:creationId xmlns:a16="http://schemas.microsoft.com/office/drawing/2014/main" id="{B803061B-F3FE-3EA5-4A60-7F20B9986E6A}"/>
              </a:ext>
              <a:ext uri="{C183D7F6-B498-43B3-948B-1728B52AA6E4}">
                <adec:decorative xmlns:adec="http://schemas.microsoft.com/office/drawing/2017/decorative" val="1"/>
              </a:ext>
            </a:extLst>
          </p:cNvPr>
          <p:cNvSpPr>
            <a:spLocks noChangeAspect="1"/>
          </p:cNvSpPr>
          <p:nvPr/>
        </p:nvSpPr>
        <p:spPr bwMode="auto">
          <a:xfrm>
            <a:off x="2486277" y="2485806"/>
            <a:ext cx="1870364" cy="1870364"/>
          </a:xfrm>
          <a:prstGeom prst="ellipse">
            <a:avLst/>
          </a:prstGeom>
          <a:gradFill>
            <a:gsLst>
              <a:gs pos="0">
                <a:srgbClr val="8DC8E8"/>
              </a:gs>
              <a:gs pos="100000">
                <a:srgbClr val="CD98CF"/>
              </a:gs>
            </a:gsLst>
            <a:lin ang="2700000" scaled="0"/>
          </a:gradFill>
          <a:ln w="9525" cap="flat" cmpd="sng" algn="ctr">
            <a:noFill/>
            <a:prstDash val="solid"/>
            <a:headEnd type="none" w="med" len="med"/>
            <a:tailEnd type="none" w="med" len="med"/>
          </a:ln>
          <a:effectLst>
            <a:outerShdw blurRad="63500" dist="63500" dir="2700000" algn="tl" rotWithShape="0">
              <a:srgbClr val="737373">
                <a:alpha val="20000"/>
              </a:srgb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noFill/>
              <a:effectLst/>
              <a:uLnTx/>
              <a:uFillTx/>
              <a:latin typeface="Segoe UI Semibold"/>
              <a:ea typeface="+mn-ea"/>
              <a:cs typeface="Segoe UI" panose="020B0502040204020203" pitchFamily="34" charset="0"/>
            </a:endParaRPr>
          </a:p>
        </p:txBody>
      </p:sp>
      <p:sp>
        <p:nvSpPr>
          <p:cNvPr id="124" name="TextBox 123">
            <a:extLst>
              <a:ext uri="{FF2B5EF4-FFF2-40B4-BE49-F238E27FC236}">
                <a16:creationId xmlns:a16="http://schemas.microsoft.com/office/drawing/2014/main" id="{CD804CBB-243C-CE43-CF4E-4414AC290538}"/>
              </a:ext>
            </a:extLst>
          </p:cNvPr>
          <p:cNvSpPr txBox="1">
            <a:spLocks noChangeAspect="1"/>
          </p:cNvSpPr>
          <p:nvPr/>
        </p:nvSpPr>
        <p:spPr>
          <a:xfrm>
            <a:off x="2642909" y="2642439"/>
            <a:ext cx="1557101" cy="1557099"/>
          </a:xfrm>
          <a:prstGeom prst="rect">
            <a:avLst/>
          </a:prstGeom>
          <a:noFill/>
        </p:spPr>
        <p:txBody>
          <a:bodyPr wrap="none" lIns="0" tIns="0" rIns="0" bIns="0"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Segoe UI Semibold"/>
                <a:ea typeface="+mn-ea"/>
                <a:cs typeface="+mn-cs"/>
              </a:rPr>
              <a:t>Trusted</a:t>
            </a:r>
          </a:p>
        </p:txBody>
      </p:sp>
      <p:sp>
        <p:nvSpPr>
          <p:cNvPr id="125" name="TextBox 124">
            <a:extLst>
              <a:ext uri="{FF2B5EF4-FFF2-40B4-BE49-F238E27FC236}">
                <a16:creationId xmlns:a16="http://schemas.microsoft.com/office/drawing/2014/main" id="{9D2D2FEB-ADB5-576A-078B-A4028B702ECF}"/>
              </a:ext>
            </a:extLst>
          </p:cNvPr>
          <p:cNvSpPr txBox="1">
            <a:spLocks noChangeAspect="1"/>
          </p:cNvSpPr>
          <p:nvPr/>
        </p:nvSpPr>
        <p:spPr>
          <a:xfrm>
            <a:off x="2610968" y="2602513"/>
            <a:ext cx="1620982" cy="1636950"/>
          </a:xfrm>
          <a:prstGeom prst="rect">
            <a:avLst/>
          </a:prstGeom>
          <a:noFill/>
        </p:spPr>
        <p:txBody>
          <a:bodyPr wrap="none" lIns="0" tIns="0" rIns="0" bIns="0" rtlCol="0">
            <a:prstTxWarp prst="textArchDown">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30" normalizeH="0" baseline="0" noProof="0">
                <a:ln>
                  <a:noFill/>
                </a:ln>
                <a:solidFill>
                  <a:srgbClr val="000000"/>
                </a:solidFill>
                <a:effectLst/>
                <a:uLnTx/>
                <a:uFillTx/>
                <a:latin typeface="Segoe UI Semibold"/>
                <a:ea typeface="+mn-ea"/>
                <a:cs typeface="+mn-cs"/>
              </a:rPr>
              <a:t>Comprehensive</a:t>
            </a:r>
          </a:p>
        </p:txBody>
      </p:sp>
      <p:sp>
        <p:nvSpPr>
          <p:cNvPr id="126" name="Rectangle 125">
            <a:extLst>
              <a:ext uri="{FF2B5EF4-FFF2-40B4-BE49-F238E27FC236}">
                <a16:creationId xmlns:a16="http://schemas.microsoft.com/office/drawing/2014/main" id="{3942EA08-DB2B-9D0C-A6FA-5A90F2C8FE15}"/>
              </a:ext>
            </a:extLst>
          </p:cNvPr>
          <p:cNvSpPr>
            <a:spLocks noChangeAspect="1"/>
          </p:cNvSpPr>
          <p:nvPr/>
        </p:nvSpPr>
        <p:spPr bwMode="auto">
          <a:xfrm>
            <a:off x="2927948" y="3199704"/>
            <a:ext cx="987022" cy="442569"/>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r>
              <a:rPr kumimoji="0" lang="en-US" sz="1800" b="0" i="0" u="none" strike="noStrike" kern="0" cap="none" spc="0" normalizeH="0" baseline="0" noProof="0">
                <a:ln>
                  <a:noFill/>
                </a:ln>
                <a:solidFill>
                  <a:srgbClr val="000000"/>
                </a:solidFill>
                <a:effectLst/>
                <a:uLnTx/>
                <a:uFillTx/>
                <a:latin typeface="Segoe UI Semibold"/>
                <a:ea typeface="+mn-ea"/>
                <a:cs typeface="Segoe UI" panose="020B0502040204020203" pitchFamily="34" charset="0"/>
              </a:rPr>
              <a:t>Microsoft </a:t>
            </a:r>
            <a:br>
              <a:rPr kumimoji="0" lang="en-US" sz="1800" b="0" i="0" u="none" strike="noStrike" kern="0" cap="none" spc="0" normalizeH="0" baseline="0" noProof="0">
                <a:ln>
                  <a:noFill/>
                </a:ln>
                <a:solidFill>
                  <a:srgbClr val="000000"/>
                </a:solidFill>
                <a:effectLst/>
                <a:uLnTx/>
                <a:uFillTx/>
                <a:latin typeface="Segoe UI Semibold"/>
                <a:ea typeface="+mn-ea"/>
                <a:cs typeface="Segoe UI" panose="020B0502040204020203" pitchFamily="34" charset="0"/>
              </a:rPr>
            </a:br>
            <a:r>
              <a:rPr kumimoji="0" lang="en-US" sz="1800" b="0" i="0" u="none" strike="noStrike" kern="0" cap="none" spc="0" normalizeH="0" baseline="0" noProof="0">
                <a:ln>
                  <a:noFill/>
                </a:ln>
                <a:solidFill>
                  <a:srgbClr val="000000"/>
                </a:solidFill>
                <a:effectLst/>
                <a:uLnTx/>
                <a:uFillTx/>
                <a:latin typeface="Segoe UI Semibold"/>
                <a:ea typeface="+mn-ea"/>
                <a:cs typeface="Segoe UI" panose="020B0502040204020203" pitchFamily="34" charset="0"/>
              </a:rPr>
              <a:t>Cloud</a:t>
            </a:r>
          </a:p>
        </p:txBody>
      </p:sp>
      <p:sp>
        <p:nvSpPr>
          <p:cNvPr id="127" name="Oval 126" descr="Microsoft cloud pillar visual, these pillars are; Infrastructure, Digital and app innovation, Data and AI, Modern Work, Business applications, and security.">
            <a:extLst>
              <a:ext uri="{FF2B5EF4-FFF2-40B4-BE49-F238E27FC236}">
                <a16:creationId xmlns:a16="http://schemas.microsoft.com/office/drawing/2014/main" id="{478AD66E-6EF5-542A-5FFB-D21C6C8D30A6}"/>
              </a:ext>
            </a:extLst>
          </p:cNvPr>
          <p:cNvSpPr>
            <a:spLocks noChangeAspect="1"/>
          </p:cNvSpPr>
          <p:nvPr/>
        </p:nvSpPr>
        <p:spPr bwMode="auto">
          <a:xfrm>
            <a:off x="2737284" y="2735188"/>
            <a:ext cx="1371602" cy="1371600"/>
          </a:xfrm>
          <a:prstGeom prst="ellipse">
            <a:avLst/>
          </a:prstGeom>
          <a:noFill/>
          <a:ln w="6350" cap="flat" cmpd="sng" algn="ctr">
            <a:solidFill>
              <a:srgbClr val="000000">
                <a:alpha val="50000"/>
              </a:srgbClr>
            </a:solidFill>
            <a:prstDash val="solid"/>
            <a:headEnd type="none" w="med" len="med"/>
            <a:tailEnd type="none" w="med" len="med"/>
          </a:ln>
          <a:effectLst>
            <a:outerShdw blurRad="63500" dist="63500" dir="2700000" algn="tl" rotWithShape="0">
              <a:srgbClr val="737373">
                <a:alpha val="20000"/>
              </a:srgb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UI"/>
              <a:ea typeface="+mn-ea"/>
              <a:cs typeface="Segoe UI" pitchFamily="34" charset="0"/>
            </a:endParaRPr>
          </a:p>
        </p:txBody>
      </p:sp>
      <p:sp>
        <p:nvSpPr>
          <p:cNvPr id="7" name="TextBox 6">
            <a:extLst>
              <a:ext uri="{FF2B5EF4-FFF2-40B4-BE49-F238E27FC236}">
                <a16:creationId xmlns:a16="http://schemas.microsoft.com/office/drawing/2014/main" id="{37236118-E1E3-4B32-A985-07194A89285B}"/>
              </a:ext>
            </a:extLst>
          </p:cNvPr>
          <p:cNvSpPr txBox="1"/>
          <p:nvPr/>
        </p:nvSpPr>
        <p:spPr>
          <a:xfrm>
            <a:off x="6504041" y="3237915"/>
            <a:ext cx="4944534" cy="1015663"/>
          </a:xfrm>
          <a:prstGeom prst="rect">
            <a:avLst/>
          </a:prstGeom>
          <a:noFill/>
        </p:spPr>
        <p:txBody>
          <a:bodyPr wrap="square" lIns="0" tIns="0" rIns="0" bIns="0" rtlCol="0">
            <a:spAutoFit/>
          </a:bodyPr>
          <a:lstStyle>
            <a:defPPr>
              <a:defRPr lang="en-US"/>
            </a:defPPr>
            <a:lvl1pPr>
              <a:defRPr sz="3200" spc="-50">
                <a:ln w="3175">
                  <a:noFill/>
                </a:ln>
                <a:gradFill>
                  <a:gsLst>
                    <a:gs pos="0">
                      <a:srgbClr val="FFFFFF"/>
                    </a:gs>
                    <a:gs pos="100000">
                      <a:srgbClr val="FFFFFF"/>
                    </a:gs>
                  </a:gsLst>
                  <a:lin ang="5400000" scaled="1"/>
                </a:gradFill>
                <a:latin typeface="+mj-lt"/>
                <a:ea typeface="+mj-lt"/>
                <a:cs typeface="Segoe UI Semibold"/>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50" normalizeH="0" baseline="0" noProof="0">
                <a:ln w="3175">
                  <a:noFill/>
                </a:ln>
                <a:gradFill>
                  <a:gsLst>
                    <a:gs pos="0">
                      <a:srgbClr val="FFFFFF"/>
                    </a:gs>
                    <a:gs pos="99000">
                      <a:srgbClr val="FFFFFF"/>
                    </a:gs>
                  </a:gsLst>
                  <a:lin ang="5400000" scaled="1"/>
                </a:gradFill>
                <a:effectLst/>
                <a:uLnTx/>
                <a:uFillTx/>
                <a:latin typeface="Segoe UI Semibold"/>
                <a:cs typeface="Segoe UI Semibold"/>
              </a:rPr>
              <a:t>Build capacity with AI - while staying human to meet your organization's growing needs.</a:t>
            </a:r>
            <a:endParaRPr kumimoji="0" lang="en-US" sz="2200" b="0" i="0" u="none" strike="noStrike" kern="1200" cap="none" spc="-50" normalizeH="0" baseline="0" noProof="0">
              <a:ln w="3175">
                <a:noFill/>
              </a:ln>
              <a:gradFill>
                <a:gsLst>
                  <a:gs pos="0">
                    <a:srgbClr val="FFFFFF"/>
                  </a:gs>
                  <a:gs pos="99000">
                    <a:srgbClr val="FFFFFF"/>
                  </a:gs>
                </a:gsLst>
                <a:lin ang="5400000" scaled="1"/>
              </a:gradFill>
              <a:effectLst/>
              <a:highlight>
                <a:srgbClr val="FF00FF"/>
              </a:highlight>
              <a:uLnTx/>
              <a:uFillTx/>
              <a:latin typeface="Segoe UI Semibold"/>
              <a:cs typeface="Segoe UI Semibold"/>
            </a:endParaRPr>
          </a:p>
        </p:txBody>
      </p:sp>
      <p:sp>
        <p:nvSpPr>
          <p:cNvPr id="5" name="TextBox 4">
            <a:extLst>
              <a:ext uri="{FF2B5EF4-FFF2-40B4-BE49-F238E27FC236}">
                <a16:creationId xmlns:a16="http://schemas.microsoft.com/office/drawing/2014/main" id="{207A75ED-55B0-B65D-3E8F-3E5249E74BFA}"/>
              </a:ext>
            </a:extLst>
          </p:cNvPr>
          <p:cNvSpPr txBox="1"/>
          <p:nvPr/>
        </p:nvSpPr>
        <p:spPr>
          <a:xfrm>
            <a:off x="6504041" y="4723937"/>
            <a:ext cx="4494419" cy="677108"/>
          </a:xfrm>
          <a:prstGeom prst="rect">
            <a:avLst/>
          </a:prstGeom>
          <a:noFill/>
        </p:spPr>
        <p:txBody>
          <a:bodyPr wrap="square" lIns="0" tIns="0" rIns="0" bIns="0" rtlCol="0">
            <a:spAutoFit/>
          </a:bodyPr>
          <a:lstStyle>
            <a:defPPr>
              <a:defRPr lang="en-US"/>
            </a:defPPr>
            <a:lvl1pPr>
              <a:defRPr sz="3200" spc="-50">
                <a:ln w="3175">
                  <a:noFill/>
                </a:ln>
                <a:gradFill>
                  <a:gsLst>
                    <a:gs pos="0">
                      <a:srgbClr val="FFFFFF"/>
                    </a:gs>
                    <a:gs pos="100000">
                      <a:srgbClr val="FFFFFF"/>
                    </a:gs>
                  </a:gsLst>
                  <a:lin ang="5400000" scaled="1"/>
                </a:gradFill>
                <a:latin typeface="+mj-lt"/>
                <a:ea typeface="+mj-lt"/>
                <a:cs typeface="Segoe UI Semibold"/>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50" normalizeH="0" baseline="0" noProof="0">
                <a:ln w="3175">
                  <a:noFill/>
                </a:ln>
                <a:solidFill>
                  <a:srgbClr val="FFFFFF"/>
                </a:solidFill>
                <a:effectLst/>
                <a:uLnTx/>
                <a:uFillTx/>
                <a:latin typeface="Segoe UI Semibold"/>
                <a:cs typeface="Segoe UI Semibold"/>
              </a:rPr>
              <a:t>Deepen your community impact with intelligent apps using AI</a:t>
            </a:r>
            <a:endParaRPr kumimoji="0" lang="en-US" sz="2200" b="0" i="0" u="none" strike="noStrike" kern="1200" cap="none" spc="-50" normalizeH="0" baseline="0" noProof="0">
              <a:ln w="3175">
                <a:noFill/>
              </a:ln>
              <a:solidFill>
                <a:srgbClr val="FFFFFF"/>
              </a:solidFill>
              <a:effectLst/>
              <a:highlight>
                <a:srgbClr val="FF00FF"/>
              </a:highlight>
              <a:uLnTx/>
              <a:uFillTx/>
              <a:latin typeface="Segoe UI Semibold"/>
              <a:cs typeface="Segoe UI Semibold"/>
            </a:endParaRPr>
          </a:p>
        </p:txBody>
      </p:sp>
      <p:cxnSp>
        <p:nvCxnSpPr>
          <p:cNvPr id="10" name="Straight Connector 9">
            <a:extLst>
              <a:ext uri="{FF2B5EF4-FFF2-40B4-BE49-F238E27FC236}">
                <a16:creationId xmlns:a16="http://schemas.microsoft.com/office/drawing/2014/main" id="{AC27032A-C08F-3CE6-DD76-15E9690A33A2}"/>
              </a:ext>
              <a:ext uri="{C183D7F6-B498-43B3-948B-1728B52AA6E4}">
                <adec:decorative xmlns:adec="http://schemas.microsoft.com/office/drawing/2017/decorative" val="1"/>
              </a:ext>
            </a:extLst>
          </p:cNvPr>
          <p:cNvCxnSpPr>
            <a:cxnSpLocks/>
          </p:cNvCxnSpPr>
          <p:nvPr/>
        </p:nvCxnSpPr>
        <p:spPr>
          <a:xfrm>
            <a:off x="6519333" y="2857269"/>
            <a:ext cx="4944534" cy="0"/>
          </a:xfrm>
          <a:prstGeom prst="line">
            <a:avLst/>
          </a:prstGeom>
          <a:ln w="15875">
            <a:gradFill flip="none" rotWithShape="1">
              <a:gsLst>
                <a:gs pos="17000">
                  <a:schemeClr val="bg1">
                    <a:lumMod val="75000"/>
                    <a:lumOff val="25000"/>
                  </a:schemeClr>
                </a:gs>
                <a:gs pos="100000">
                  <a:srgbClr val="000000"/>
                </a:gs>
              </a:gsLst>
              <a:lin ang="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958938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128"/>
                                        </p:tgtEl>
                                        <p:attrNameLst>
                                          <p:attrName>style.visibility</p:attrName>
                                        </p:attrNameLst>
                                      </p:cBhvr>
                                      <p:to>
                                        <p:strVal val="visible"/>
                                      </p:to>
                                    </p:set>
                                    <p:animEffect transition="in" filter="fade">
                                      <p:cBhvr>
                                        <p:cTn id="7" dur="500"/>
                                        <p:tgtEl>
                                          <p:spTgt spid="128"/>
                                        </p:tgtEl>
                                      </p:cBhvr>
                                    </p:animEffect>
                                  </p:childTnLst>
                                </p:cTn>
                              </p:par>
                              <p:par>
                                <p:cTn id="8" presetID="6" presetClass="emph" presetSubtype="0" accel="100000" autoRev="1" fill="hold" grpId="1" nodeType="withEffect">
                                  <p:stCondLst>
                                    <p:cond delay="0"/>
                                  </p:stCondLst>
                                  <p:childTnLst>
                                    <p:animScale>
                                      <p:cBhvr>
                                        <p:cTn id="9" dur="500" fill="hold"/>
                                        <p:tgtEl>
                                          <p:spTgt spid="128"/>
                                        </p:tgtEl>
                                      </p:cBhvr>
                                      <p:by x="80000" y="80000"/>
                                    </p:animScale>
                                  </p:childTnLst>
                                </p:cTn>
                              </p:par>
                              <p:par>
                                <p:cTn id="10" presetID="10" presetClass="entr" presetSubtype="0" fill="hold" grpId="0" nodeType="withEffect">
                                  <p:stCondLst>
                                    <p:cond delay="100"/>
                                  </p:stCondLst>
                                  <p:childTnLst>
                                    <p:set>
                                      <p:cBhvr>
                                        <p:cTn id="11" dur="1" fill="hold">
                                          <p:stCondLst>
                                            <p:cond delay="0"/>
                                          </p:stCondLst>
                                        </p:cTn>
                                        <p:tgtEl>
                                          <p:spTgt spid="126"/>
                                        </p:tgtEl>
                                        <p:attrNameLst>
                                          <p:attrName>style.visibility</p:attrName>
                                        </p:attrNameLst>
                                      </p:cBhvr>
                                      <p:to>
                                        <p:strVal val="visible"/>
                                      </p:to>
                                    </p:set>
                                    <p:animEffect transition="in" filter="fade">
                                      <p:cBhvr>
                                        <p:cTn id="12" dur="500"/>
                                        <p:tgtEl>
                                          <p:spTgt spid="126"/>
                                        </p:tgtEl>
                                      </p:cBhvr>
                                    </p:animEffect>
                                  </p:childTnLst>
                                </p:cTn>
                              </p:par>
                              <p:par>
                                <p:cTn id="13" presetID="42" presetClass="path" presetSubtype="0" decel="100000" fill="hold" grpId="1" nodeType="withEffect">
                                  <p:stCondLst>
                                    <p:cond delay="100"/>
                                  </p:stCondLst>
                                  <p:childTnLst>
                                    <p:animMotion origin="layout" path="M 0 0 L 0 0.03542 " pathEditMode="relative" rAng="0" ptsTypes="AA">
                                      <p:cBhvr>
                                        <p:cTn id="14" dur="700" spd="-100000" fill="hold"/>
                                        <p:tgtEl>
                                          <p:spTgt spid="126"/>
                                        </p:tgtEl>
                                        <p:attrNameLst>
                                          <p:attrName>ppt_x</p:attrName>
                                          <p:attrName>ppt_y</p:attrName>
                                        </p:attrNameLst>
                                      </p:cBhvr>
                                      <p:rCtr x="0" y="1759"/>
                                    </p:animMotion>
                                  </p:childTnLst>
                                </p:cTn>
                              </p:par>
                              <p:par>
                                <p:cTn id="15" presetID="10" presetClass="entr" presetSubtype="0" fill="hold" grpId="0" nodeType="withEffect">
                                  <p:stCondLst>
                                    <p:cond delay="100"/>
                                  </p:stCondLst>
                                  <p:childTnLst>
                                    <p:set>
                                      <p:cBhvr>
                                        <p:cTn id="16" dur="1" fill="hold">
                                          <p:stCondLst>
                                            <p:cond delay="0"/>
                                          </p:stCondLst>
                                        </p:cTn>
                                        <p:tgtEl>
                                          <p:spTgt spid="123"/>
                                        </p:tgtEl>
                                        <p:attrNameLst>
                                          <p:attrName>style.visibility</p:attrName>
                                        </p:attrNameLst>
                                      </p:cBhvr>
                                      <p:to>
                                        <p:strVal val="visible"/>
                                      </p:to>
                                    </p:set>
                                    <p:animEffect transition="in" filter="fade">
                                      <p:cBhvr>
                                        <p:cTn id="17" dur="500"/>
                                        <p:tgtEl>
                                          <p:spTgt spid="123"/>
                                        </p:tgtEl>
                                      </p:cBhvr>
                                    </p:animEffect>
                                  </p:childTnLst>
                                </p:cTn>
                              </p:par>
                              <p:par>
                                <p:cTn id="18" presetID="42" presetClass="path" presetSubtype="0" decel="100000" fill="hold" grpId="1" nodeType="withEffect">
                                  <p:stCondLst>
                                    <p:cond delay="100"/>
                                  </p:stCondLst>
                                  <p:childTnLst>
                                    <p:animMotion origin="layout" path="M 0 0 L 0 0.03542 " pathEditMode="relative" rAng="0" ptsTypes="AA">
                                      <p:cBhvr>
                                        <p:cTn id="19" dur="700" spd="-100000" fill="hold"/>
                                        <p:tgtEl>
                                          <p:spTgt spid="123"/>
                                        </p:tgtEl>
                                        <p:attrNameLst>
                                          <p:attrName>ppt_x</p:attrName>
                                          <p:attrName>ppt_y</p:attrName>
                                        </p:attrNameLst>
                                      </p:cBhvr>
                                      <p:rCtr x="0" y="1759"/>
                                    </p:animMotion>
                                  </p:childTnLst>
                                </p:cTn>
                              </p:par>
                              <p:par>
                                <p:cTn id="20" presetID="10" presetClass="entr" presetSubtype="0" fill="hold" grpId="0" nodeType="withEffect">
                                  <p:stCondLst>
                                    <p:cond delay="100"/>
                                  </p:stCondLst>
                                  <p:childTnLst>
                                    <p:set>
                                      <p:cBhvr>
                                        <p:cTn id="21" dur="1" fill="hold">
                                          <p:stCondLst>
                                            <p:cond delay="0"/>
                                          </p:stCondLst>
                                        </p:cTn>
                                        <p:tgtEl>
                                          <p:spTgt spid="125"/>
                                        </p:tgtEl>
                                        <p:attrNameLst>
                                          <p:attrName>style.visibility</p:attrName>
                                        </p:attrNameLst>
                                      </p:cBhvr>
                                      <p:to>
                                        <p:strVal val="visible"/>
                                      </p:to>
                                    </p:set>
                                    <p:animEffect transition="in" filter="fade">
                                      <p:cBhvr>
                                        <p:cTn id="22" dur="500"/>
                                        <p:tgtEl>
                                          <p:spTgt spid="125"/>
                                        </p:tgtEl>
                                      </p:cBhvr>
                                    </p:animEffect>
                                  </p:childTnLst>
                                </p:cTn>
                              </p:par>
                              <p:par>
                                <p:cTn id="23" presetID="42" presetClass="path" presetSubtype="0" decel="100000" fill="hold" grpId="1" nodeType="withEffect">
                                  <p:stCondLst>
                                    <p:cond delay="100"/>
                                  </p:stCondLst>
                                  <p:childTnLst>
                                    <p:animMotion origin="layout" path="M 0 0 L 0 0.03542 " pathEditMode="relative" rAng="0" ptsTypes="AA">
                                      <p:cBhvr>
                                        <p:cTn id="24" dur="700" spd="-100000" fill="hold"/>
                                        <p:tgtEl>
                                          <p:spTgt spid="125"/>
                                        </p:tgtEl>
                                        <p:attrNameLst>
                                          <p:attrName>ppt_x</p:attrName>
                                          <p:attrName>ppt_y</p:attrName>
                                        </p:attrNameLst>
                                      </p:cBhvr>
                                      <p:rCtr x="0" y="1759"/>
                                    </p:animMotion>
                                  </p:childTnLst>
                                </p:cTn>
                              </p:par>
                              <p:par>
                                <p:cTn id="25" presetID="10" presetClass="entr" presetSubtype="0" fill="hold" grpId="0" nodeType="withEffect">
                                  <p:stCondLst>
                                    <p:cond delay="100"/>
                                  </p:stCondLst>
                                  <p:childTnLst>
                                    <p:set>
                                      <p:cBhvr>
                                        <p:cTn id="26" dur="1" fill="hold">
                                          <p:stCondLst>
                                            <p:cond delay="0"/>
                                          </p:stCondLst>
                                        </p:cTn>
                                        <p:tgtEl>
                                          <p:spTgt spid="124"/>
                                        </p:tgtEl>
                                        <p:attrNameLst>
                                          <p:attrName>style.visibility</p:attrName>
                                        </p:attrNameLst>
                                      </p:cBhvr>
                                      <p:to>
                                        <p:strVal val="visible"/>
                                      </p:to>
                                    </p:set>
                                    <p:animEffect transition="in" filter="fade">
                                      <p:cBhvr>
                                        <p:cTn id="27" dur="500"/>
                                        <p:tgtEl>
                                          <p:spTgt spid="124"/>
                                        </p:tgtEl>
                                      </p:cBhvr>
                                    </p:animEffect>
                                  </p:childTnLst>
                                </p:cTn>
                              </p:par>
                              <p:par>
                                <p:cTn id="28" presetID="42" presetClass="path" presetSubtype="0" decel="100000" fill="hold" grpId="1" nodeType="withEffect">
                                  <p:stCondLst>
                                    <p:cond delay="100"/>
                                  </p:stCondLst>
                                  <p:childTnLst>
                                    <p:animMotion origin="layout" path="M 0 0 L 0 0.03542 " pathEditMode="relative" rAng="0" ptsTypes="AA">
                                      <p:cBhvr>
                                        <p:cTn id="29" dur="700" spd="-100000" fill="hold"/>
                                        <p:tgtEl>
                                          <p:spTgt spid="124"/>
                                        </p:tgtEl>
                                        <p:attrNameLst>
                                          <p:attrName>ppt_x</p:attrName>
                                          <p:attrName>ppt_y</p:attrName>
                                        </p:attrNameLst>
                                      </p:cBhvr>
                                      <p:rCtr x="0" y="1759"/>
                                    </p:animMotion>
                                  </p:childTnLst>
                                </p:cTn>
                              </p:par>
                              <p:par>
                                <p:cTn id="30" presetID="10" presetClass="entr" presetSubtype="0" fill="hold" grpId="0" nodeType="withEffect">
                                  <p:stCondLst>
                                    <p:cond delay="100"/>
                                  </p:stCondLst>
                                  <p:childTnLst>
                                    <p:set>
                                      <p:cBhvr>
                                        <p:cTn id="31" dur="1" fill="hold">
                                          <p:stCondLst>
                                            <p:cond delay="0"/>
                                          </p:stCondLst>
                                        </p:cTn>
                                        <p:tgtEl>
                                          <p:spTgt spid="127"/>
                                        </p:tgtEl>
                                        <p:attrNameLst>
                                          <p:attrName>style.visibility</p:attrName>
                                        </p:attrNameLst>
                                      </p:cBhvr>
                                      <p:to>
                                        <p:strVal val="visible"/>
                                      </p:to>
                                    </p:set>
                                    <p:animEffect transition="in" filter="fade">
                                      <p:cBhvr>
                                        <p:cTn id="32" dur="500"/>
                                        <p:tgtEl>
                                          <p:spTgt spid="127"/>
                                        </p:tgtEl>
                                      </p:cBhvr>
                                    </p:animEffect>
                                  </p:childTnLst>
                                </p:cTn>
                              </p:par>
                              <p:par>
                                <p:cTn id="33" presetID="42" presetClass="path" presetSubtype="0" decel="100000" fill="hold" grpId="1" nodeType="withEffect">
                                  <p:stCondLst>
                                    <p:cond delay="100"/>
                                  </p:stCondLst>
                                  <p:childTnLst>
                                    <p:animMotion origin="layout" path="M -2.08333E-7 0 L -2.08333E-7 0.03542 " pathEditMode="relative" rAng="0" ptsTypes="AA">
                                      <p:cBhvr>
                                        <p:cTn id="34" dur="700" spd="-100000" fill="hold"/>
                                        <p:tgtEl>
                                          <p:spTgt spid="127"/>
                                        </p:tgtEl>
                                        <p:attrNameLst>
                                          <p:attrName>ppt_x</p:attrName>
                                          <p:attrName>ppt_y</p:attrName>
                                        </p:attrNameLst>
                                      </p:cBhvr>
                                      <p:rCtr x="0" y="1759"/>
                                    </p:animMotion>
                                  </p:childTnLst>
                                </p:cTn>
                              </p:par>
                              <p:par>
                                <p:cTn id="35" presetID="10" presetClass="entr" presetSubtype="0" fill="hold" nodeType="withEffect">
                                  <p:stCondLst>
                                    <p:cond delay="500"/>
                                  </p:stCondLst>
                                  <p:childTnLst>
                                    <p:set>
                                      <p:cBhvr>
                                        <p:cTn id="36" dur="1" fill="hold">
                                          <p:stCondLst>
                                            <p:cond delay="0"/>
                                          </p:stCondLst>
                                        </p:cTn>
                                        <p:tgtEl>
                                          <p:spTgt spid="104"/>
                                        </p:tgtEl>
                                        <p:attrNameLst>
                                          <p:attrName>style.visibility</p:attrName>
                                        </p:attrNameLst>
                                      </p:cBhvr>
                                      <p:to>
                                        <p:strVal val="visible"/>
                                      </p:to>
                                    </p:set>
                                    <p:animEffect transition="in" filter="fade">
                                      <p:cBhvr>
                                        <p:cTn id="37" dur="500"/>
                                        <p:tgtEl>
                                          <p:spTgt spid="104"/>
                                        </p:tgtEl>
                                      </p:cBhvr>
                                    </p:animEffect>
                                  </p:childTnLst>
                                </p:cTn>
                              </p:par>
                              <p:par>
                                <p:cTn id="38" presetID="6" presetClass="emph" presetSubtype="0" accel="100000" autoRev="1" fill="hold" nodeType="withEffect">
                                  <p:stCondLst>
                                    <p:cond delay="0"/>
                                  </p:stCondLst>
                                  <p:childTnLst>
                                    <p:animScale>
                                      <p:cBhvr>
                                        <p:cTn id="39" dur="500" fill="hold"/>
                                        <p:tgtEl>
                                          <p:spTgt spid="104"/>
                                        </p:tgtEl>
                                      </p:cBhvr>
                                      <p:by x="80000" y="80000"/>
                                    </p:animScale>
                                  </p:childTnLst>
                                </p:cTn>
                              </p:par>
                              <p:par>
                                <p:cTn id="40" presetID="16" presetClass="entr" presetSubtype="42" fill="hold" grpId="0" nodeType="withEffect">
                                  <p:stCondLst>
                                    <p:cond delay="500"/>
                                  </p:stCondLst>
                                  <p:childTnLst>
                                    <p:set>
                                      <p:cBhvr>
                                        <p:cTn id="41" dur="1" fill="hold">
                                          <p:stCondLst>
                                            <p:cond delay="0"/>
                                          </p:stCondLst>
                                        </p:cTn>
                                        <p:tgtEl>
                                          <p:spTgt spid="101"/>
                                        </p:tgtEl>
                                        <p:attrNameLst>
                                          <p:attrName>style.visibility</p:attrName>
                                        </p:attrNameLst>
                                      </p:cBhvr>
                                      <p:to>
                                        <p:strVal val="visible"/>
                                      </p:to>
                                    </p:set>
                                    <p:animEffect transition="in" filter="barn(outHorizontal)">
                                      <p:cBhvr>
                                        <p:cTn id="42" dur="500"/>
                                        <p:tgtEl>
                                          <p:spTgt spid="101"/>
                                        </p:tgtEl>
                                      </p:cBhvr>
                                    </p:animEffect>
                                  </p:childTnLst>
                                </p:cTn>
                              </p:par>
                              <p:par>
                                <p:cTn id="43" presetID="16" presetClass="entr" presetSubtype="42" fill="hold" grpId="0" nodeType="withEffect">
                                  <p:stCondLst>
                                    <p:cond delay="500"/>
                                  </p:stCondLst>
                                  <p:childTnLst>
                                    <p:set>
                                      <p:cBhvr>
                                        <p:cTn id="44" dur="1" fill="hold">
                                          <p:stCondLst>
                                            <p:cond delay="0"/>
                                          </p:stCondLst>
                                        </p:cTn>
                                        <p:tgtEl>
                                          <p:spTgt spid="102"/>
                                        </p:tgtEl>
                                        <p:attrNameLst>
                                          <p:attrName>style.visibility</p:attrName>
                                        </p:attrNameLst>
                                      </p:cBhvr>
                                      <p:to>
                                        <p:strVal val="visible"/>
                                      </p:to>
                                    </p:set>
                                    <p:animEffect transition="in" filter="barn(outHorizontal)">
                                      <p:cBhvr>
                                        <p:cTn id="45" dur="500"/>
                                        <p:tgtEl>
                                          <p:spTgt spid="102"/>
                                        </p:tgtEl>
                                      </p:cBhvr>
                                    </p:animEffect>
                                  </p:childTnLst>
                                </p:cTn>
                              </p:par>
                              <p:par>
                                <p:cTn id="46" presetID="16" presetClass="entr" presetSubtype="37" fill="hold" grpId="0" nodeType="withEffect">
                                  <p:stCondLst>
                                    <p:cond delay="500"/>
                                  </p:stCondLst>
                                  <p:childTnLst>
                                    <p:set>
                                      <p:cBhvr>
                                        <p:cTn id="47" dur="1" fill="hold">
                                          <p:stCondLst>
                                            <p:cond delay="0"/>
                                          </p:stCondLst>
                                        </p:cTn>
                                        <p:tgtEl>
                                          <p:spTgt spid="103"/>
                                        </p:tgtEl>
                                        <p:attrNameLst>
                                          <p:attrName>style.visibility</p:attrName>
                                        </p:attrNameLst>
                                      </p:cBhvr>
                                      <p:to>
                                        <p:strVal val="visible"/>
                                      </p:to>
                                    </p:set>
                                    <p:animEffect transition="in" filter="barn(outVertical)">
                                      <p:cBhvr>
                                        <p:cTn id="48" dur="500"/>
                                        <p:tgtEl>
                                          <p:spTgt spid="103"/>
                                        </p:tgtEl>
                                      </p:cBhvr>
                                    </p:animEffect>
                                  </p:childTnLst>
                                </p:cTn>
                              </p:par>
                              <p:par>
                                <p:cTn id="49" presetID="10" presetClass="entr" presetSubtype="0" fill="hold" grpId="0" nodeType="withEffect">
                                  <p:stCondLst>
                                    <p:cond delay="500"/>
                                  </p:stCondLst>
                                  <p:childTnLst>
                                    <p:set>
                                      <p:cBhvr>
                                        <p:cTn id="50" dur="1" fill="hold">
                                          <p:stCondLst>
                                            <p:cond delay="0"/>
                                          </p:stCondLst>
                                        </p:cTn>
                                        <p:tgtEl>
                                          <p:spTgt spid="100"/>
                                        </p:tgtEl>
                                        <p:attrNameLst>
                                          <p:attrName>style.visibility</p:attrName>
                                        </p:attrNameLst>
                                      </p:cBhvr>
                                      <p:to>
                                        <p:strVal val="visible"/>
                                      </p:to>
                                    </p:set>
                                    <p:animEffect transition="in" filter="fade">
                                      <p:cBhvr>
                                        <p:cTn id="51" dur="500"/>
                                        <p:tgtEl>
                                          <p:spTgt spid="100"/>
                                        </p:tgtEl>
                                      </p:cBhvr>
                                    </p:animEffect>
                                  </p:childTnLst>
                                </p:cTn>
                              </p:par>
                              <p:par>
                                <p:cTn id="52" presetID="6" presetClass="emph" presetSubtype="0" accel="100000" autoRev="1" fill="hold" grpId="1" nodeType="withEffect">
                                  <p:stCondLst>
                                    <p:cond delay="0"/>
                                  </p:stCondLst>
                                  <p:childTnLst>
                                    <p:animScale>
                                      <p:cBhvr>
                                        <p:cTn id="53" dur="500" fill="hold"/>
                                        <p:tgtEl>
                                          <p:spTgt spid="100"/>
                                        </p:tgtEl>
                                      </p:cBhvr>
                                      <p:by x="80000" y="80000"/>
                                    </p:animScale>
                                  </p:childTnLst>
                                </p:cTn>
                              </p:par>
                              <p:par>
                                <p:cTn id="54" presetID="10" presetClass="entr" presetSubtype="0" fill="hold" grpId="0" nodeType="withEffect">
                                  <p:stCondLst>
                                    <p:cond delay="500"/>
                                  </p:stCondLst>
                                  <p:childTnLst>
                                    <p:set>
                                      <p:cBhvr>
                                        <p:cTn id="55" dur="1" fill="hold">
                                          <p:stCondLst>
                                            <p:cond delay="0"/>
                                          </p:stCondLst>
                                        </p:cTn>
                                        <p:tgtEl>
                                          <p:spTgt spid="99"/>
                                        </p:tgtEl>
                                        <p:attrNameLst>
                                          <p:attrName>style.visibility</p:attrName>
                                        </p:attrNameLst>
                                      </p:cBhvr>
                                      <p:to>
                                        <p:strVal val="visible"/>
                                      </p:to>
                                    </p:set>
                                    <p:animEffect transition="in" filter="fade">
                                      <p:cBhvr>
                                        <p:cTn id="56" dur="500"/>
                                        <p:tgtEl>
                                          <p:spTgt spid="99"/>
                                        </p:tgtEl>
                                      </p:cBhvr>
                                    </p:animEffect>
                                  </p:childTnLst>
                                </p:cTn>
                              </p:par>
                              <p:par>
                                <p:cTn id="57" presetID="6" presetClass="emph" presetSubtype="0" accel="100000" autoRev="1" fill="hold" grpId="1" nodeType="withEffect">
                                  <p:stCondLst>
                                    <p:cond delay="0"/>
                                  </p:stCondLst>
                                  <p:childTnLst>
                                    <p:animScale>
                                      <p:cBhvr>
                                        <p:cTn id="58" dur="500" fill="hold"/>
                                        <p:tgtEl>
                                          <p:spTgt spid="99"/>
                                        </p:tgtEl>
                                      </p:cBhvr>
                                      <p:by x="80000" y="80000"/>
                                    </p:animScale>
                                  </p:childTnLst>
                                </p:cTn>
                              </p:par>
                            </p:childTnLst>
                          </p:cTn>
                        </p:par>
                        <p:par>
                          <p:cTn id="59" fill="hold">
                            <p:stCondLst>
                              <p:cond delay="1000"/>
                            </p:stCondLst>
                            <p:childTnLst>
                              <p:par>
                                <p:cTn id="60" presetID="10" presetClass="entr" presetSubtype="0" fill="hold" grpId="0" nodeType="afterEffect">
                                  <p:stCondLst>
                                    <p:cond delay="0"/>
                                  </p:stCondLst>
                                  <p:childTnLst>
                                    <p:set>
                                      <p:cBhvr>
                                        <p:cTn id="61" dur="1" fill="hold">
                                          <p:stCondLst>
                                            <p:cond delay="0"/>
                                          </p:stCondLst>
                                        </p:cTn>
                                        <p:tgtEl>
                                          <p:spTgt spid="6"/>
                                        </p:tgtEl>
                                        <p:attrNameLst>
                                          <p:attrName>style.visibility</p:attrName>
                                        </p:attrNameLst>
                                      </p:cBhvr>
                                      <p:to>
                                        <p:strVal val="visible"/>
                                      </p:to>
                                    </p:set>
                                    <p:animEffect transition="in" filter="fade">
                                      <p:cBhvr>
                                        <p:cTn id="62" dur="500"/>
                                        <p:tgtEl>
                                          <p:spTgt spid="6"/>
                                        </p:tgtEl>
                                      </p:cBhvr>
                                    </p:animEffect>
                                  </p:childTnLst>
                                </p:cTn>
                              </p:par>
                              <p:par>
                                <p:cTn id="63" presetID="42" presetClass="path" presetSubtype="0" decel="100000" fill="hold" grpId="1" nodeType="withEffect">
                                  <p:stCondLst>
                                    <p:cond delay="0"/>
                                  </p:stCondLst>
                                  <p:childTnLst>
                                    <p:animMotion origin="layout" path="M 3.75E-6 -5.55112E-17 L 3.75E-6 0.03542 " pathEditMode="relative" rAng="0" ptsTypes="AA">
                                      <p:cBhvr>
                                        <p:cTn id="64" dur="700" spd="-100000" fill="hold"/>
                                        <p:tgtEl>
                                          <p:spTgt spid="6"/>
                                        </p:tgtEl>
                                        <p:attrNameLst>
                                          <p:attrName>ppt_x</p:attrName>
                                          <p:attrName>ppt_y</p:attrName>
                                        </p:attrNameLst>
                                      </p:cBhvr>
                                      <p:rCtr x="0" y="1759"/>
                                    </p:animMotion>
                                  </p:childTnLst>
                                </p:cTn>
                              </p:par>
                              <p:par>
                                <p:cTn id="65" presetID="10" presetClass="entr" presetSubtype="0" fill="hold" nodeType="withEffect">
                                  <p:stCondLst>
                                    <p:cond delay="0"/>
                                  </p:stCondLst>
                                  <p:childTnLst>
                                    <p:set>
                                      <p:cBhvr>
                                        <p:cTn id="66" dur="1" fill="hold">
                                          <p:stCondLst>
                                            <p:cond delay="0"/>
                                          </p:stCondLst>
                                        </p:cTn>
                                        <p:tgtEl>
                                          <p:spTgt spid="10"/>
                                        </p:tgtEl>
                                        <p:attrNameLst>
                                          <p:attrName>style.visibility</p:attrName>
                                        </p:attrNameLst>
                                      </p:cBhvr>
                                      <p:to>
                                        <p:strVal val="visible"/>
                                      </p:to>
                                    </p:set>
                                    <p:animEffect transition="in" filter="fade">
                                      <p:cBhvr>
                                        <p:cTn id="67" dur="500"/>
                                        <p:tgtEl>
                                          <p:spTgt spid="10"/>
                                        </p:tgtEl>
                                      </p:cBhvr>
                                    </p:animEffect>
                                  </p:childTnLst>
                                </p:cTn>
                              </p:par>
                              <p:par>
                                <p:cTn id="68" presetID="42" presetClass="path" presetSubtype="0" decel="100000" fill="hold" nodeType="withEffect">
                                  <p:stCondLst>
                                    <p:cond delay="0"/>
                                  </p:stCondLst>
                                  <p:childTnLst>
                                    <p:animMotion origin="layout" path="M 0 3.33333E-6 L 0 0.03541 " pathEditMode="relative" rAng="0" ptsTypes="AA">
                                      <p:cBhvr>
                                        <p:cTn id="69" dur="700" spd="-100000" fill="hold"/>
                                        <p:tgtEl>
                                          <p:spTgt spid="10"/>
                                        </p:tgtEl>
                                        <p:attrNameLst>
                                          <p:attrName>ppt_x</p:attrName>
                                          <p:attrName>ppt_y</p:attrName>
                                        </p:attrNameLst>
                                      </p:cBhvr>
                                      <p:rCtr x="0" y="1759"/>
                                    </p:animMotion>
                                  </p:childTnLst>
                                </p:cTn>
                              </p:par>
                              <p:par>
                                <p:cTn id="70" presetID="10" presetClass="entr" presetSubtype="0" fill="hold" grpId="0" nodeType="withEffect">
                                  <p:stCondLst>
                                    <p:cond delay="100"/>
                                  </p:stCondLst>
                                  <p:childTnLst>
                                    <p:set>
                                      <p:cBhvr>
                                        <p:cTn id="71" dur="1" fill="hold">
                                          <p:stCondLst>
                                            <p:cond delay="0"/>
                                          </p:stCondLst>
                                        </p:cTn>
                                        <p:tgtEl>
                                          <p:spTgt spid="7"/>
                                        </p:tgtEl>
                                        <p:attrNameLst>
                                          <p:attrName>style.visibility</p:attrName>
                                        </p:attrNameLst>
                                      </p:cBhvr>
                                      <p:to>
                                        <p:strVal val="visible"/>
                                      </p:to>
                                    </p:set>
                                    <p:animEffect transition="in" filter="fade">
                                      <p:cBhvr>
                                        <p:cTn id="72" dur="500"/>
                                        <p:tgtEl>
                                          <p:spTgt spid="7"/>
                                        </p:tgtEl>
                                      </p:cBhvr>
                                    </p:animEffect>
                                  </p:childTnLst>
                                </p:cTn>
                              </p:par>
                              <p:par>
                                <p:cTn id="73" presetID="42" presetClass="path" presetSubtype="0" decel="100000" fill="hold" grpId="1" nodeType="withEffect">
                                  <p:stCondLst>
                                    <p:cond delay="100"/>
                                  </p:stCondLst>
                                  <p:childTnLst>
                                    <p:animMotion origin="layout" path="M 2.08333E-6 -4.81481E-6 L 2.08333E-6 0.03542 " pathEditMode="relative" rAng="0" ptsTypes="AA">
                                      <p:cBhvr>
                                        <p:cTn id="74" dur="700" spd="-100000" fill="hold"/>
                                        <p:tgtEl>
                                          <p:spTgt spid="7"/>
                                        </p:tgtEl>
                                        <p:attrNameLst>
                                          <p:attrName>ppt_x</p:attrName>
                                          <p:attrName>ppt_y</p:attrName>
                                        </p:attrNameLst>
                                      </p:cBhvr>
                                      <p:rCtr x="0" y="1759"/>
                                    </p:animMotion>
                                  </p:childTnLst>
                                </p:cTn>
                              </p:par>
                              <p:par>
                                <p:cTn id="75" presetID="10" presetClass="entr" presetSubtype="0" fill="hold" grpId="0" nodeType="withEffect">
                                  <p:stCondLst>
                                    <p:cond delay="200"/>
                                  </p:stCondLst>
                                  <p:childTnLst>
                                    <p:set>
                                      <p:cBhvr>
                                        <p:cTn id="76" dur="1" fill="hold">
                                          <p:stCondLst>
                                            <p:cond delay="0"/>
                                          </p:stCondLst>
                                        </p:cTn>
                                        <p:tgtEl>
                                          <p:spTgt spid="5"/>
                                        </p:tgtEl>
                                        <p:attrNameLst>
                                          <p:attrName>style.visibility</p:attrName>
                                        </p:attrNameLst>
                                      </p:cBhvr>
                                      <p:to>
                                        <p:strVal val="visible"/>
                                      </p:to>
                                    </p:set>
                                    <p:animEffect transition="in" filter="fade">
                                      <p:cBhvr>
                                        <p:cTn id="77" dur="500"/>
                                        <p:tgtEl>
                                          <p:spTgt spid="5"/>
                                        </p:tgtEl>
                                      </p:cBhvr>
                                    </p:animEffect>
                                  </p:childTnLst>
                                </p:cTn>
                              </p:par>
                              <p:par>
                                <p:cTn id="78" presetID="42" presetClass="path" presetSubtype="0" decel="100000" fill="hold" grpId="1" nodeType="withEffect">
                                  <p:stCondLst>
                                    <p:cond delay="200"/>
                                  </p:stCondLst>
                                  <p:childTnLst>
                                    <p:animMotion origin="layout" path="M 1.66667E-6 -4.44444E-6 L 1.66667E-6 0.03542 " pathEditMode="relative" rAng="0" ptsTypes="AA">
                                      <p:cBhvr>
                                        <p:cTn id="79" dur="700" spd="-100000" fill="hold"/>
                                        <p:tgtEl>
                                          <p:spTgt spid="5"/>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99" grpId="0" animBg="1"/>
      <p:bldP spid="99" grpId="1" animBg="1"/>
      <p:bldP spid="101" grpId="0" animBg="1"/>
      <p:bldP spid="102" grpId="0" animBg="1"/>
      <p:bldP spid="103" grpId="0" animBg="1"/>
      <p:bldP spid="100" grpId="0"/>
      <p:bldP spid="100" grpId="1"/>
      <p:bldP spid="128" grpId="0" animBg="1"/>
      <p:bldP spid="128" grpId="1" animBg="1"/>
      <p:bldP spid="123" grpId="0" animBg="1"/>
      <p:bldP spid="123" grpId="1" animBg="1"/>
      <p:bldP spid="124" grpId="0"/>
      <p:bldP spid="124" grpId="1"/>
      <p:bldP spid="125" grpId="0"/>
      <p:bldP spid="125" grpId="1"/>
      <p:bldP spid="126" grpId="0"/>
      <p:bldP spid="126" grpId="1"/>
      <p:bldP spid="127" grpId="0" animBg="1"/>
      <p:bldP spid="127" grpId="1" animBg="1"/>
      <p:bldP spid="7" grpId="0"/>
      <p:bldP spid="7" grpId="1"/>
      <p:bldP spid="5" grpId="0"/>
      <p:bldP spid="5" grpId="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7" name="Group 56">
            <a:extLst>
              <a:ext uri="{FF2B5EF4-FFF2-40B4-BE49-F238E27FC236}">
                <a16:creationId xmlns:a16="http://schemas.microsoft.com/office/drawing/2014/main" id="{0B5F2E7E-2CC2-D195-5CFC-324D50D11F06}"/>
              </a:ext>
              <a:ext uri="{C183D7F6-B498-43B3-948B-1728B52AA6E4}">
                <adec:decorative xmlns:adec="http://schemas.microsoft.com/office/drawing/2017/decorative" val="1"/>
              </a:ext>
            </a:extLst>
          </p:cNvPr>
          <p:cNvGrpSpPr/>
          <p:nvPr/>
        </p:nvGrpSpPr>
        <p:grpSpPr>
          <a:xfrm>
            <a:off x="-1" y="1"/>
            <a:ext cx="12192001" cy="6878869"/>
            <a:chOff x="-1" y="1"/>
            <a:chExt cx="12192001" cy="6878869"/>
          </a:xfrm>
        </p:grpSpPr>
        <p:grpSp>
          <p:nvGrpSpPr>
            <p:cNvPr id="56" name="Group 55">
              <a:extLst>
                <a:ext uri="{FF2B5EF4-FFF2-40B4-BE49-F238E27FC236}">
                  <a16:creationId xmlns:a16="http://schemas.microsoft.com/office/drawing/2014/main" id="{927A6C4C-7EBF-1008-7777-9512269383D4}"/>
                </a:ext>
              </a:extLst>
            </p:cNvPr>
            <p:cNvGrpSpPr/>
            <p:nvPr/>
          </p:nvGrpSpPr>
          <p:grpSpPr>
            <a:xfrm>
              <a:off x="-1" y="1"/>
              <a:ext cx="12192001" cy="6878869"/>
              <a:chOff x="-1" y="1"/>
              <a:chExt cx="12192001" cy="6878869"/>
            </a:xfrm>
          </p:grpSpPr>
          <p:sp>
            <p:nvSpPr>
              <p:cNvPr id="54" name="Freeform: Shape 53">
                <a:extLst>
                  <a:ext uri="{FF2B5EF4-FFF2-40B4-BE49-F238E27FC236}">
                    <a16:creationId xmlns:a16="http://schemas.microsoft.com/office/drawing/2014/main" id="{73E0BDD1-8EC9-EFA2-EC89-25821D2E006E}"/>
                  </a:ext>
                </a:extLst>
              </p:cNvPr>
              <p:cNvSpPr/>
              <p:nvPr/>
            </p:nvSpPr>
            <p:spPr bwMode="auto">
              <a:xfrm>
                <a:off x="7993474" y="518363"/>
                <a:ext cx="4198526" cy="6339635"/>
              </a:xfrm>
              <a:custGeom>
                <a:avLst/>
                <a:gdLst>
                  <a:gd name="connsiteX0" fmla="*/ 4198526 w 4198526"/>
                  <a:gd name="connsiteY0" fmla="*/ 0 h 6339635"/>
                  <a:gd name="connsiteX1" fmla="*/ 4198526 w 4198526"/>
                  <a:gd name="connsiteY1" fmla="*/ 6339635 h 6339635"/>
                  <a:gd name="connsiteX2" fmla="*/ 513281 w 4198526"/>
                  <a:gd name="connsiteY2" fmla="*/ 6339635 h 6339635"/>
                  <a:gd name="connsiteX3" fmla="*/ 482952 w 4198526"/>
                  <a:gd name="connsiteY3" fmla="*/ 6285760 h 6339635"/>
                  <a:gd name="connsiteX4" fmla="*/ 0 w 4198526"/>
                  <a:gd name="connsiteY4" fmla="*/ 4302600 h 6339635"/>
                  <a:gd name="connsiteX5" fmla="*/ 4083750 w 4198526"/>
                  <a:gd name="connsiteY5" fmla="*/ 2902 h 6339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98526" h="6339635">
                    <a:moveTo>
                      <a:pt x="4198526" y="0"/>
                    </a:moveTo>
                    <a:lnTo>
                      <a:pt x="4198526" y="6339635"/>
                    </a:lnTo>
                    <a:lnTo>
                      <a:pt x="513281" y="6339635"/>
                    </a:lnTo>
                    <a:lnTo>
                      <a:pt x="482952" y="6285760"/>
                    </a:lnTo>
                    <a:cubicBezTo>
                      <a:pt x="174384" y="5692237"/>
                      <a:pt x="0" y="5017783"/>
                      <a:pt x="0" y="4302600"/>
                    </a:cubicBezTo>
                    <a:cubicBezTo>
                      <a:pt x="0" y="1999153"/>
                      <a:pt x="1808959" y="118212"/>
                      <a:pt x="4083750" y="2902"/>
                    </a:cubicBezTo>
                    <a:close/>
                  </a:path>
                </a:pathLst>
              </a:cu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7" name="Freeform: Shape 36">
                <a:extLst>
                  <a:ext uri="{FF2B5EF4-FFF2-40B4-BE49-F238E27FC236}">
                    <a16:creationId xmlns:a16="http://schemas.microsoft.com/office/drawing/2014/main" id="{299B7010-2554-B5E1-A1AE-72077C5CAFE6}"/>
                  </a:ext>
                </a:extLst>
              </p:cNvPr>
              <p:cNvSpPr/>
              <p:nvPr/>
            </p:nvSpPr>
            <p:spPr bwMode="auto">
              <a:xfrm>
                <a:off x="0" y="1"/>
                <a:ext cx="11758082" cy="6878869"/>
              </a:xfrm>
              <a:custGeom>
                <a:avLst/>
                <a:gdLst>
                  <a:gd name="connsiteX0" fmla="*/ 0 w 11758082"/>
                  <a:gd name="connsiteY0" fmla="*/ 0 h 6878869"/>
                  <a:gd name="connsiteX1" fmla="*/ 9320221 w 11758082"/>
                  <a:gd name="connsiteY1" fmla="*/ 0 h 6878869"/>
                  <a:gd name="connsiteX2" fmla="*/ 9424866 w 11758082"/>
                  <a:gd name="connsiteY2" fmla="*/ 99770 h 6878869"/>
                  <a:gd name="connsiteX3" fmla="*/ 11758082 w 11758082"/>
                  <a:gd name="connsiteY3" fmla="*/ 5732652 h 6878869"/>
                  <a:gd name="connsiteX4" fmla="*/ 11716954 w 11758082"/>
                  <a:gd name="connsiteY4" fmla="*/ 6547140 h 6878869"/>
                  <a:gd name="connsiteX5" fmla="*/ 11674801 w 11758082"/>
                  <a:gd name="connsiteY5" fmla="*/ 6878869 h 6878869"/>
                  <a:gd name="connsiteX6" fmla="*/ 0 w 11758082"/>
                  <a:gd name="connsiteY6" fmla="*/ 6878869 h 6878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58082" h="6878869">
                    <a:moveTo>
                      <a:pt x="0" y="0"/>
                    </a:moveTo>
                    <a:lnTo>
                      <a:pt x="9320221" y="0"/>
                    </a:lnTo>
                    <a:lnTo>
                      <a:pt x="9424866" y="99770"/>
                    </a:lnTo>
                    <a:cubicBezTo>
                      <a:pt x="10866446" y="1541350"/>
                      <a:pt x="11758082" y="3532875"/>
                      <a:pt x="11758082" y="5732652"/>
                    </a:cubicBezTo>
                    <a:cubicBezTo>
                      <a:pt x="11758082" y="6007624"/>
                      <a:pt x="11744150" y="6279343"/>
                      <a:pt x="11716954" y="6547140"/>
                    </a:cubicBezTo>
                    <a:lnTo>
                      <a:pt x="11674801" y="6878869"/>
                    </a:lnTo>
                    <a:lnTo>
                      <a:pt x="0" y="6878869"/>
                    </a:lnTo>
                    <a:close/>
                  </a:path>
                </a:pathLst>
              </a:custGeom>
              <a:solidFill>
                <a:schemeClr val="bg1"/>
              </a:solidFill>
              <a:ln>
                <a:noFill/>
                <a:headEnd type="none" w="med" len="med"/>
                <a:tailEnd type="none" w="med" len="med"/>
              </a:ln>
              <a:effectLst>
                <a:outerShdw blurRad="88900" dist="38100" algn="ctr" rotWithShape="0">
                  <a:schemeClr val="tx1">
                    <a:alpha val="15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grpSp>
            <p:nvGrpSpPr>
              <p:cNvPr id="55" name="Group 54">
                <a:extLst>
                  <a:ext uri="{FF2B5EF4-FFF2-40B4-BE49-F238E27FC236}">
                    <a16:creationId xmlns:a16="http://schemas.microsoft.com/office/drawing/2014/main" id="{DD57E9DA-3C81-524F-27C4-06F4FD05336A}"/>
                  </a:ext>
                </a:extLst>
              </p:cNvPr>
              <p:cNvGrpSpPr/>
              <p:nvPr/>
            </p:nvGrpSpPr>
            <p:grpSpPr>
              <a:xfrm>
                <a:off x="-1" y="1873967"/>
                <a:ext cx="4547106" cy="5004903"/>
                <a:chOff x="-1" y="1873967"/>
                <a:chExt cx="4547106" cy="5004903"/>
              </a:xfrm>
            </p:grpSpPr>
            <p:sp>
              <p:nvSpPr>
                <p:cNvPr id="34" name="Freeform: Shape 33">
                  <a:extLst>
                    <a:ext uri="{FF2B5EF4-FFF2-40B4-BE49-F238E27FC236}">
                      <a16:creationId xmlns:a16="http://schemas.microsoft.com/office/drawing/2014/main" id="{AFA26BF5-5B5C-C435-857D-45097AFFC36A}"/>
                    </a:ext>
                  </a:extLst>
                </p:cNvPr>
                <p:cNvSpPr/>
                <p:nvPr/>
              </p:nvSpPr>
              <p:spPr bwMode="auto">
                <a:xfrm>
                  <a:off x="0" y="1873967"/>
                  <a:ext cx="4547105" cy="5004903"/>
                </a:xfrm>
                <a:custGeom>
                  <a:avLst/>
                  <a:gdLst>
                    <a:gd name="connsiteX0" fmla="*/ 1153939 w 4547105"/>
                    <a:gd name="connsiteY0" fmla="*/ 0 h 5004903"/>
                    <a:gd name="connsiteX1" fmla="*/ 4547105 w 4547105"/>
                    <a:gd name="connsiteY1" fmla="*/ 3393166 h 5004903"/>
                    <a:gd name="connsiteX2" fmla="*/ 4280454 w 4547105"/>
                    <a:gd name="connsiteY2" fmla="*/ 4713940 h 5004903"/>
                    <a:gd name="connsiteX3" fmla="*/ 4140289 w 4547105"/>
                    <a:gd name="connsiteY3" fmla="*/ 5004903 h 5004903"/>
                    <a:gd name="connsiteX4" fmla="*/ 0 w 4547105"/>
                    <a:gd name="connsiteY4" fmla="*/ 5004903 h 5004903"/>
                    <a:gd name="connsiteX5" fmla="*/ 0 w 4547105"/>
                    <a:gd name="connsiteY5" fmla="*/ 201584 h 5004903"/>
                    <a:gd name="connsiteX6" fmla="*/ 144915 w 4547105"/>
                    <a:gd name="connsiteY6" fmla="*/ 152550 h 5004903"/>
                    <a:gd name="connsiteX7" fmla="*/ 1153939 w 4547105"/>
                    <a:gd name="connsiteY7" fmla="*/ 0 h 5004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47105" h="5004903">
                      <a:moveTo>
                        <a:pt x="1153939" y="0"/>
                      </a:moveTo>
                      <a:cubicBezTo>
                        <a:pt x="3027933" y="0"/>
                        <a:pt x="4547105" y="1519172"/>
                        <a:pt x="4547105" y="3393166"/>
                      </a:cubicBezTo>
                      <a:cubicBezTo>
                        <a:pt x="4547105" y="3861665"/>
                        <a:pt x="4452157" y="4307987"/>
                        <a:pt x="4280454" y="4713940"/>
                      </a:cubicBezTo>
                      <a:lnTo>
                        <a:pt x="4140289" y="5004903"/>
                      </a:lnTo>
                      <a:lnTo>
                        <a:pt x="0" y="5004903"/>
                      </a:lnTo>
                      <a:lnTo>
                        <a:pt x="0" y="201584"/>
                      </a:lnTo>
                      <a:lnTo>
                        <a:pt x="144915" y="152550"/>
                      </a:lnTo>
                      <a:cubicBezTo>
                        <a:pt x="463666" y="53409"/>
                        <a:pt x="802565" y="0"/>
                        <a:pt x="1153939" y="0"/>
                      </a:cubicBezTo>
                      <a:close/>
                    </a:path>
                  </a:pathLst>
                </a:custGeom>
                <a:solidFill>
                  <a:schemeClr val="accent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
              <p:nvSpPr>
                <p:cNvPr id="32" name="Freeform: Shape 31">
                  <a:extLst>
                    <a:ext uri="{FF2B5EF4-FFF2-40B4-BE49-F238E27FC236}">
                      <a16:creationId xmlns:a16="http://schemas.microsoft.com/office/drawing/2014/main" id="{CE58DE1C-C883-3492-8B6B-A4831AB2FCDC}"/>
                    </a:ext>
                  </a:extLst>
                </p:cNvPr>
                <p:cNvSpPr/>
                <p:nvPr/>
              </p:nvSpPr>
              <p:spPr bwMode="auto">
                <a:xfrm>
                  <a:off x="0" y="2336801"/>
                  <a:ext cx="4084271" cy="4542069"/>
                </a:xfrm>
                <a:custGeom>
                  <a:avLst/>
                  <a:gdLst>
                    <a:gd name="connsiteX0" fmla="*/ 1153939 w 4084271"/>
                    <a:gd name="connsiteY0" fmla="*/ 0 h 4542069"/>
                    <a:gd name="connsiteX1" fmla="*/ 4084271 w 4084271"/>
                    <a:gd name="connsiteY1" fmla="*/ 2930332 h 4542069"/>
                    <a:gd name="connsiteX2" fmla="*/ 3730596 w 4084271"/>
                    <a:gd name="connsiteY2" fmla="*/ 4327103 h 4542069"/>
                    <a:gd name="connsiteX3" fmla="*/ 3600001 w 4084271"/>
                    <a:gd name="connsiteY3" fmla="*/ 4542069 h 4542069"/>
                    <a:gd name="connsiteX4" fmla="*/ 0 w 4084271"/>
                    <a:gd name="connsiteY4" fmla="*/ 4542069 h 4542069"/>
                    <a:gd name="connsiteX5" fmla="*/ 0 w 4084271"/>
                    <a:gd name="connsiteY5" fmla="*/ 236697 h 4542069"/>
                    <a:gd name="connsiteX6" fmla="*/ 13322 w 4084271"/>
                    <a:gd name="connsiteY6" fmla="*/ 230280 h 4542069"/>
                    <a:gd name="connsiteX7" fmla="*/ 1153939 w 4084271"/>
                    <a:gd name="connsiteY7" fmla="*/ 0 h 45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84271" h="4542069">
                      <a:moveTo>
                        <a:pt x="1153939" y="0"/>
                      </a:moveTo>
                      <a:cubicBezTo>
                        <a:pt x="2772317" y="0"/>
                        <a:pt x="4084271" y="1311954"/>
                        <a:pt x="4084271" y="2930332"/>
                      </a:cubicBezTo>
                      <a:cubicBezTo>
                        <a:pt x="4084271" y="3436075"/>
                        <a:pt x="3956151" y="3911894"/>
                        <a:pt x="3730596" y="4327103"/>
                      </a:cubicBezTo>
                      <a:lnTo>
                        <a:pt x="3600001" y="4542069"/>
                      </a:lnTo>
                      <a:lnTo>
                        <a:pt x="0" y="4542069"/>
                      </a:lnTo>
                      <a:lnTo>
                        <a:pt x="0" y="236697"/>
                      </a:lnTo>
                      <a:lnTo>
                        <a:pt x="13322" y="230280"/>
                      </a:lnTo>
                      <a:cubicBezTo>
                        <a:pt x="363902" y="81997"/>
                        <a:pt x="749345" y="0"/>
                        <a:pt x="1153939" y="0"/>
                      </a:cubicBezTo>
                      <a:close/>
                    </a:path>
                  </a:pathLst>
                </a:custGeom>
                <a:solidFill>
                  <a:schemeClr val="accent1">
                    <a:alpha val="4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
              <p:nvSpPr>
                <p:cNvPr id="29" name="Freeform: Shape 28">
                  <a:extLst>
                    <a:ext uri="{FF2B5EF4-FFF2-40B4-BE49-F238E27FC236}">
                      <a16:creationId xmlns:a16="http://schemas.microsoft.com/office/drawing/2014/main" id="{CF1D381A-E96F-43AE-0681-540EF158C0E1}"/>
                    </a:ext>
                  </a:extLst>
                </p:cNvPr>
                <p:cNvSpPr/>
                <p:nvPr/>
              </p:nvSpPr>
              <p:spPr bwMode="auto">
                <a:xfrm>
                  <a:off x="-1" y="2496457"/>
                  <a:ext cx="3924614" cy="4382412"/>
                </a:xfrm>
                <a:custGeom>
                  <a:avLst/>
                  <a:gdLst>
                    <a:gd name="connsiteX0" fmla="*/ 1153939 w 3924614"/>
                    <a:gd name="connsiteY0" fmla="*/ 0 h 4382412"/>
                    <a:gd name="connsiteX1" fmla="*/ 3924614 w 3924614"/>
                    <a:gd name="connsiteY1" fmla="*/ 2770675 h 4382412"/>
                    <a:gd name="connsiteX2" fmla="*/ 3451427 w 3924614"/>
                    <a:gd name="connsiteY2" fmla="*/ 4319786 h 4382412"/>
                    <a:gd name="connsiteX3" fmla="*/ 3404596 w 3924614"/>
                    <a:gd name="connsiteY3" fmla="*/ 4382412 h 4382412"/>
                    <a:gd name="connsiteX4" fmla="*/ 0 w 3924614"/>
                    <a:gd name="connsiteY4" fmla="*/ 4382412 h 4382412"/>
                    <a:gd name="connsiteX5" fmla="*/ 0 w 3924614"/>
                    <a:gd name="connsiteY5" fmla="*/ 254088 h 4382412"/>
                    <a:gd name="connsiteX6" fmla="*/ 75467 w 3924614"/>
                    <a:gd name="connsiteY6" fmla="*/ 217734 h 4382412"/>
                    <a:gd name="connsiteX7" fmla="*/ 1153939 w 3924614"/>
                    <a:gd name="connsiteY7" fmla="*/ 0 h 4382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4614" h="4382412">
                      <a:moveTo>
                        <a:pt x="1153939" y="0"/>
                      </a:moveTo>
                      <a:cubicBezTo>
                        <a:pt x="2684141" y="0"/>
                        <a:pt x="3924614" y="1240473"/>
                        <a:pt x="3924614" y="2770675"/>
                      </a:cubicBezTo>
                      <a:cubicBezTo>
                        <a:pt x="3924614" y="3344501"/>
                        <a:pt x="3750173" y="3877584"/>
                        <a:pt x="3451427" y="4319786"/>
                      </a:cubicBezTo>
                      <a:lnTo>
                        <a:pt x="3404596" y="4382412"/>
                      </a:lnTo>
                      <a:lnTo>
                        <a:pt x="0" y="4382412"/>
                      </a:lnTo>
                      <a:lnTo>
                        <a:pt x="0" y="254088"/>
                      </a:lnTo>
                      <a:lnTo>
                        <a:pt x="75467" y="217734"/>
                      </a:lnTo>
                      <a:cubicBezTo>
                        <a:pt x="406946" y="77530"/>
                        <a:pt x="771389" y="0"/>
                        <a:pt x="1153939" y="0"/>
                      </a:cubicBezTo>
                      <a:close/>
                    </a:path>
                  </a:pathLst>
                </a:custGeom>
                <a:solidFill>
                  <a:schemeClr val="accent1">
                    <a:alpha val="4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grpSp>
          <p:sp>
            <p:nvSpPr>
              <p:cNvPr id="89" name="Oval 88">
                <a:extLst>
                  <a:ext uri="{FF2B5EF4-FFF2-40B4-BE49-F238E27FC236}">
                    <a16:creationId xmlns:a16="http://schemas.microsoft.com/office/drawing/2014/main" id="{4ABF157F-3532-69E8-672D-C0B1C037A707}"/>
                  </a:ext>
                </a:extLst>
              </p:cNvPr>
              <p:cNvSpPr/>
              <p:nvPr/>
            </p:nvSpPr>
            <p:spPr bwMode="auto">
              <a:xfrm>
                <a:off x="2073782" y="1740673"/>
                <a:ext cx="648804" cy="648800"/>
              </a:xfrm>
              <a:prstGeom prst="ellipse">
                <a:avLst/>
              </a:prstGeom>
              <a:solidFill>
                <a:schemeClr val="bg1">
                  <a:lumMod val="95000"/>
                </a:schemeClr>
              </a:solidFill>
              <a:ln>
                <a:gradFill flip="none" rotWithShape="1">
                  <a:gsLst>
                    <a:gs pos="0">
                      <a:schemeClr val="bg1">
                        <a:lumMod val="75000"/>
                        <a:alpha val="0"/>
                      </a:schemeClr>
                    </a:gs>
                    <a:gs pos="100000">
                      <a:schemeClr val="bg1">
                        <a:lumMod val="75000"/>
                      </a:schemeClr>
                    </a:gs>
                  </a:gsLst>
                  <a:lin ang="18900000" scaled="1"/>
                  <a:tileRect/>
                </a:gradFill>
                <a:headEnd type="none" w="med" len="med"/>
                <a:tailEnd type="none" w="med" len="med"/>
              </a:ln>
              <a:effectLst>
                <a:outerShdw blurRad="88900" dist="38100" algn="ctr" rotWithShape="0">
                  <a:schemeClr val="tx1">
                    <a:alpha val="15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
            <p:nvSpPr>
              <p:cNvPr id="90" name="Oval 89">
                <a:extLst>
                  <a:ext uri="{FF2B5EF4-FFF2-40B4-BE49-F238E27FC236}">
                    <a16:creationId xmlns:a16="http://schemas.microsoft.com/office/drawing/2014/main" id="{BDDB77FF-A0E2-0A5E-FB72-0634D6035B80}"/>
                  </a:ext>
                </a:extLst>
              </p:cNvPr>
              <p:cNvSpPr/>
              <p:nvPr/>
            </p:nvSpPr>
            <p:spPr bwMode="auto">
              <a:xfrm>
                <a:off x="3292816" y="2597806"/>
                <a:ext cx="648804" cy="648800"/>
              </a:xfrm>
              <a:prstGeom prst="ellipse">
                <a:avLst/>
              </a:prstGeom>
              <a:solidFill>
                <a:schemeClr val="bg1">
                  <a:lumMod val="95000"/>
                </a:schemeClr>
              </a:solidFill>
              <a:ln>
                <a:gradFill flip="none" rotWithShape="1">
                  <a:gsLst>
                    <a:gs pos="0">
                      <a:schemeClr val="bg1">
                        <a:lumMod val="75000"/>
                        <a:alpha val="0"/>
                      </a:schemeClr>
                    </a:gs>
                    <a:gs pos="100000">
                      <a:schemeClr val="bg1">
                        <a:lumMod val="75000"/>
                      </a:schemeClr>
                    </a:gs>
                  </a:gsLst>
                  <a:lin ang="18900000" scaled="1"/>
                  <a:tileRect/>
                </a:gradFill>
                <a:headEnd type="none" w="med" len="med"/>
                <a:tailEnd type="none" w="med" len="med"/>
              </a:ln>
              <a:effectLst>
                <a:outerShdw blurRad="88900" dist="38100" algn="ctr" rotWithShape="0">
                  <a:schemeClr val="tx1">
                    <a:alpha val="15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
            <p:nvSpPr>
              <p:cNvPr id="91" name="Oval 90">
                <a:extLst>
                  <a:ext uri="{FF2B5EF4-FFF2-40B4-BE49-F238E27FC236}">
                    <a16:creationId xmlns:a16="http://schemas.microsoft.com/office/drawing/2014/main" id="{8C461D57-FCE3-656C-3EFA-C09EA243E92B}"/>
                  </a:ext>
                </a:extLst>
              </p:cNvPr>
              <p:cNvSpPr/>
              <p:nvPr/>
            </p:nvSpPr>
            <p:spPr bwMode="auto">
              <a:xfrm>
                <a:off x="3949637" y="3602036"/>
                <a:ext cx="648804" cy="648800"/>
              </a:xfrm>
              <a:prstGeom prst="ellipse">
                <a:avLst/>
              </a:prstGeom>
              <a:solidFill>
                <a:schemeClr val="bg1">
                  <a:lumMod val="95000"/>
                </a:schemeClr>
              </a:solidFill>
              <a:ln>
                <a:gradFill flip="none" rotWithShape="1">
                  <a:gsLst>
                    <a:gs pos="0">
                      <a:schemeClr val="bg1">
                        <a:lumMod val="75000"/>
                        <a:alpha val="0"/>
                      </a:schemeClr>
                    </a:gs>
                    <a:gs pos="100000">
                      <a:schemeClr val="bg1">
                        <a:lumMod val="75000"/>
                      </a:schemeClr>
                    </a:gs>
                  </a:gsLst>
                  <a:lin ang="18900000" scaled="1"/>
                  <a:tileRect/>
                </a:gradFill>
                <a:headEnd type="none" w="med" len="med"/>
                <a:tailEnd type="none" w="med" len="med"/>
              </a:ln>
              <a:effectLst>
                <a:outerShdw blurRad="88900" dist="38100" algn="ctr" rotWithShape="0">
                  <a:schemeClr val="tx1">
                    <a:alpha val="15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
            <p:nvSpPr>
              <p:cNvPr id="92" name="Oval 91">
                <a:extLst>
                  <a:ext uri="{FF2B5EF4-FFF2-40B4-BE49-F238E27FC236}">
                    <a16:creationId xmlns:a16="http://schemas.microsoft.com/office/drawing/2014/main" id="{6B34CE4E-D6F7-ABC2-093E-D951C2D5B28F}"/>
                  </a:ext>
                </a:extLst>
              </p:cNvPr>
              <p:cNvSpPr/>
              <p:nvPr/>
            </p:nvSpPr>
            <p:spPr bwMode="auto">
              <a:xfrm>
                <a:off x="4222702" y="4818070"/>
                <a:ext cx="648804" cy="648800"/>
              </a:xfrm>
              <a:prstGeom prst="ellipse">
                <a:avLst/>
              </a:prstGeom>
              <a:solidFill>
                <a:schemeClr val="bg1">
                  <a:lumMod val="95000"/>
                </a:schemeClr>
              </a:solidFill>
              <a:ln>
                <a:gradFill flip="none" rotWithShape="1">
                  <a:gsLst>
                    <a:gs pos="0">
                      <a:schemeClr val="bg1">
                        <a:lumMod val="75000"/>
                        <a:alpha val="0"/>
                      </a:schemeClr>
                    </a:gs>
                    <a:gs pos="100000">
                      <a:schemeClr val="bg1">
                        <a:lumMod val="75000"/>
                      </a:schemeClr>
                    </a:gs>
                  </a:gsLst>
                  <a:lin ang="18900000" scaled="1"/>
                  <a:tileRect/>
                </a:gradFill>
                <a:headEnd type="none" w="med" len="med"/>
                <a:tailEnd type="none" w="med" len="med"/>
              </a:ln>
              <a:effectLst>
                <a:outerShdw blurRad="88900" dist="38100" algn="ctr" rotWithShape="0">
                  <a:schemeClr val="tx1">
                    <a:alpha val="15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grpSp>
        <p:cxnSp>
          <p:nvCxnSpPr>
            <p:cNvPr id="39" name="Straight Connector 38">
              <a:extLst>
                <a:ext uri="{FF2B5EF4-FFF2-40B4-BE49-F238E27FC236}">
                  <a16:creationId xmlns:a16="http://schemas.microsoft.com/office/drawing/2014/main" id="{ED015D72-214A-CC6A-A1C2-9C6CCD292784}"/>
                </a:ext>
              </a:extLst>
            </p:cNvPr>
            <p:cNvCxnSpPr>
              <a:cxnSpLocks/>
            </p:cNvCxnSpPr>
            <p:nvPr/>
          </p:nvCxnSpPr>
          <p:spPr>
            <a:xfrm>
              <a:off x="3309257" y="2393764"/>
              <a:ext cx="7678057" cy="0"/>
            </a:xfrm>
            <a:prstGeom prst="line">
              <a:avLst/>
            </a:prstGeom>
            <a:ln w="6350">
              <a:solidFill>
                <a:schemeClr val="bg1">
                  <a:lumMod val="7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0D3A2CA9-51AB-9399-2204-3F34EEDDE37B}"/>
                </a:ext>
              </a:extLst>
            </p:cNvPr>
            <p:cNvCxnSpPr>
              <a:cxnSpLocks/>
            </p:cNvCxnSpPr>
            <p:nvPr/>
          </p:nvCxnSpPr>
          <p:spPr>
            <a:xfrm>
              <a:off x="4093029" y="3424321"/>
              <a:ext cx="7315200" cy="0"/>
            </a:xfrm>
            <a:prstGeom prst="line">
              <a:avLst/>
            </a:prstGeom>
            <a:ln w="6350">
              <a:solidFill>
                <a:schemeClr val="bg1">
                  <a:lumMod val="7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54376564-DAE2-0BF2-0B0B-A8D60F2F7699}"/>
                </a:ext>
              </a:extLst>
            </p:cNvPr>
            <p:cNvCxnSpPr>
              <a:cxnSpLocks/>
            </p:cNvCxnSpPr>
            <p:nvPr/>
          </p:nvCxnSpPr>
          <p:spPr>
            <a:xfrm>
              <a:off x="4572000" y="4534453"/>
              <a:ext cx="7068457" cy="0"/>
            </a:xfrm>
            <a:prstGeom prst="line">
              <a:avLst/>
            </a:prstGeom>
            <a:ln w="6350">
              <a:solidFill>
                <a:schemeClr val="bg1">
                  <a:lumMod val="7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6F4F69ED-C7AE-18BA-3AD6-C73B1D7F9D9B}"/>
              </a:ext>
            </a:extLst>
          </p:cNvPr>
          <p:cNvSpPr>
            <a:spLocks noGrp="1"/>
          </p:cNvSpPr>
          <p:nvPr>
            <p:ph type="title"/>
          </p:nvPr>
        </p:nvSpPr>
        <p:spPr>
          <a:xfrm>
            <a:off x="588263" y="457200"/>
            <a:ext cx="10123280" cy="553998"/>
          </a:xfrm>
        </p:spPr>
        <p:txBody>
          <a:bodyPr>
            <a:noAutofit/>
          </a:bodyPr>
          <a:lstStyle/>
          <a:p>
            <a:r>
              <a:rPr lang="en-US"/>
              <a:t>Practical Nonprofit AI Use Cases </a:t>
            </a:r>
          </a:p>
        </p:txBody>
      </p:sp>
      <p:sp>
        <p:nvSpPr>
          <p:cNvPr id="10" name="Freeform: Shape 9">
            <a:extLst>
              <a:ext uri="{FF2B5EF4-FFF2-40B4-BE49-F238E27FC236}">
                <a16:creationId xmlns:a16="http://schemas.microsoft.com/office/drawing/2014/main" id="{3705F3CE-9391-0A95-0E35-A9FBE540FFAC}"/>
              </a:ext>
            </a:extLst>
          </p:cNvPr>
          <p:cNvSpPr/>
          <p:nvPr/>
        </p:nvSpPr>
        <p:spPr>
          <a:xfrm>
            <a:off x="2910584" y="1940424"/>
            <a:ext cx="6676579" cy="249299"/>
          </a:xfrm>
          <a:custGeom>
            <a:avLst/>
            <a:gdLst>
              <a:gd name="connsiteX0" fmla="*/ 0 w 3435448"/>
              <a:gd name="connsiteY0" fmla="*/ 0 h 1457463"/>
              <a:gd name="connsiteX1" fmla="*/ 3435448 w 3435448"/>
              <a:gd name="connsiteY1" fmla="*/ 0 h 1457463"/>
              <a:gd name="connsiteX2" fmla="*/ 3435448 w 3435448"/>
              <a:gd name="connsiteY2" fmla="*/ 1457463 h 1457463"/>
              <a:gd name="connsiteX3" fmla="*/ 0 w 3435448"/>
              <a:gd name="connsiteY3" fmla="*/ 1457463 h 1457463"/>
              <a:gd name="connsiteX4" fmla="*/ 0 w 3435448"/>
              <a:gd name="connsiteY4" fmla="*/ 0 h 1457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35448" h="1457463">
                <a:moveTo>
                  <a:pt x="0" y="0"/>
                </a:moveTo>
                <a:lnTo>
                  <a:pt x="3435448" y="0"/>
                </a:lnTo>
                <a:lnTo>
                  <a:pt x="3435448" y="1457463"/>
                </a:lnTo>
                <a:lnTo>
                  <a:pt x="0" y="145746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spAutoFit/>
          </a:bodyPr>
          <a:lstStyle/>
          <a:p>
            <a:pPr marL="0" marR="0" lvl="0" indent="0" algn="l" defTabSz="1066800" rtl="0" eaLnBrk="1" fontAlgn="auto" latinLnBrk="0" hangingPunct="1">
              <a:lnSpc>
                <a:spcPct val="90000"/>
              </a:lnSpc>
              <a:spcBef>
                <a:spcPct val="0"/>
              </a:spcBef>
              <a:spcAft>
                <a:spcPct val="35000"/>
              </a:spcAft>
              <a:buClrTx/>
              <a:buSzTx/>
              <a:buFontTx/>
              <a:buNone/>
              <a:tabLst/>
              <a:defRPr/>
            </a:pPr>
            <a:r>
              <a:rPr kumimoji="0" lang="en-US" sz="1800" b="0" i="0" u="none" strike="noStrike" kern="1200" cap="none" spc="0" normalizeH="0" baseline="0" noProof="0" err="1">
                <a:ln>
                  <a:noFill/>
                </a:ln>
                <a:solidFill>
                  <a:srgbClr val="FFFFFF"/>
                </a:solidFill>
                <a:effectLst/>
                <a:uLnTx/>
                <a:uFillTx/>
                <a:latin typeface="Segoe UI"/>
                <a:ea typeface="+mn-ea"/>
                <a:cs typeface="+mn-cs"/>
              </a:rPr>
              <a:t>ChatGPT</a:t>
            </a:r>
            <a:r>
              <a:rPr kumimoji="0" lang="en-US" sz="1800" b="0" i="0" u="none" strike="noStrike" kern="1200" cap="none" spc="0" normalizeH="0" baseline="0" noProof="0">
                <a:ln>
                  <a:noFill/>
                </a:ln>
                <a:solidFill>
                  <a:srgbClr val="FFFFFF"/>
                </a:solidFill>
                <a:effectLst/>
                <a:uLnTx/>
                <a:uFillTx/>
                <a:latin typeface="Segoe UI"/>
                <a:ea typeface="+mn-ea"/>
                <a:cs typeface="+mn-cs"/>
              </a:rPr>
              <a:t> for recommended marketing and fundraising content</a:t>
            </a:r>
          </a:p>
        </p:txBody>
      </p:sp>
      <p:sp>
        <p:nvSpPr>
          <p:cNvPr id="20" name="people_11" title="Icon of two people with a chat bubble">
            <a:extLst>
              <a:ext uri="{FF2B5EF4-FFF2-40B4-BE49-F238E27FC236}">
                <a16:creationId xmlns:a16="http://schemas.microsoft.com/office/drawing/2014/main" id="{E0FC38FC-BFDB-1ED8-5CF2-4C4640E69793}"/>
              </a:ext>
            </a:extLst>
          </p:cNvPr>
          <p:cNvSpPr>
            <a:spLocks noChangeAspect="1" noEditPoints="1"/>
          </p:cNvSpPr>
          <p:nvPr/>
        </p:nvSpPr>
        <p:spPr bwMode="auto">
          <a:xfrm>
            <a:off x="3442450" y="2758523"/>
            <a:ext cx="349533" cy="327364"/>
          </a:xfrm>
          <a:custGeom>
            <a:avLst/>
            <a:gdLst>
              <a:gd name="T0" fmla="*/ 72 w 348"/>
              <a:gd name="T1" fmla="*/ 196 h 334"/>
              <a:gd name="T2" fmla="*/ 128 w 348"/>
              <a:gd name="T3" fmla="*/ 140 h 334"/>
              <a:gd name="T4" fmla="*/ 184 w 348"/>
              <a:gd name="T5" fmla="*/ 196 h 334"/>
              <a:gd name="T6" fmla="*/ 128 w 348"/>
              <a:gd name="T7" fmla="*/ 252 h 334"/>
              <a:gd name="T8" fmla="*/ 72 w 348"/>
              <a:gd name="T9" fmla="*/ 196 h 334"/>
              <a:gd name="T10" fmla="*/ 210 w 348"/>
              <a:gd name="T11" fmla="*/ 334 h 334"/>
              <a:gd name="T12" fmla="*/ 128 w 348"/>
              <a:gd name="T13" fmla="*/ 252 h 334"/>
              <a:gd name="T14" fmla="*/ 47 w 348"/>
              <a:gd name="T15" fmla="*/ 334 h 334"/>
              <a:gd name="T16" fmla="*/ 265 w 348"/>
              <a:gd name="T17" fmla="*/ 118 h 334"/>
              <a:gd name="T18" fmla="*/ 321 w 348"/>
              <a:gd name="T19" fmla="*/ 62 h 334"/>
              <a:gd name="T20" fmla="*/ 265 w 348"/>
              <a:gd name="T21" fmla="*/ 6 h 334"/>
              <a:gd name="T22" fmla="*/ 209 w 348"/>
              <a:gd name="T23" fmla="*/ 62 h 334"/>
              <a:gd name="T24" fmla="*/ 265 w 348"/>
              <a:gd name="T25" fmla="*/ 118 h 334"/>
              <a:gd name="T26" fmla="*/ 348 w 348"/>
              <a:gd name="T27" fmla="*/ 200 h 334"/>
              <a:gd name="T28" fmla="*/ 266 w 348"/>
              <a:gd name="T29" fmla="*/ 118 h 334"/>
              <a:gd name="T30" fmla="*/ 184 w 348"/>
              <a:gd name="T31" fmla="*/ 200 h 334"/>
              <a:gd name="T32" fmla="*/ 141 w 348"/>
              <a:gd name="T33" fmla="*/ 71 h 334"/>
              <a:gd name="T34" fmla="*/ 141 w 348"/>
              <a:gd name="T35" fmla="*/ 31 h 334"/>
              <a:gd name="T36" fmla="*/ 110 w 348"/>
              <a:gd name="T37" fmla="*/ 0 h 334"/>
              <a:gd name="T38" fmla="*/ 29 w 348"/>
              <a:gd name="T39" fmla="*/ 0 h 334"/>
              <a:gd name="T40" fmla="*/ 29 w 348"/>
              <a:gd name="T41" fmla="*/ 0 h 334"/>
              <a:gd name="T42" fmla="*/ 0 w 348"/>
              <a:gd name="T43" fmla="*/ 31 h 334"/>
              <a:gd name="T44" fmla="*/ 0 w 348"/>
              <a:gd name="T45" fmla="*/ 71 h 334"/>
              <a:gd name="T46" fmla="*/ 0 w 348"/>
              <a:gd name="T47" fmla="*/ 71 h 334"/>
              <a:gd name="T48" fmla="*/ 29 w 348"/>
              <a:gd name="T49" fmla="*/ 102 h 334"/>
              <a:gd name="T50" fmla="*/ 29 w 348"/>
              <a:gd name="T51" fmla="*/ 102 h 334"/>
              <a:gd name="T52" fmla="*/ 110 w 348"/>
              <a:gd name="T53" fmla="*/ 102 h 334"/>
              <a:gd name="T54" fmla="*/ 179 w 348"/>
              <a:gd name="T55" fmla="*/ 102 h 334"/>
              <a:gd name="T56" fmla="*/ 141 w 348"/>
              <a:gd name="T57" fmla="*/ 71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48" h="334">
                <a:moveTo>
                  <a:pt x="72" y="196"/>
                </a:moveTo>
                <a:cubicBezTo>
                  <a:pt x="72" y="165"/>
                  <a:pt x="97" y="140"/>
                  <a:pt x="128" y="140"/>
                </a:cubicBezTo>
                <a:cubicBezTo>
                  <a:pt x="159" y="140"/>
                  <a:pt x="184" y="165"/>
                  <a:pt x="184" y="196"/>
                </a:cubicBezTo>
                <a:cubicBezTo>
                  <a:pt x="184" y="227"/>
                  <a:pt x="159" y="252"/>
                  <a:pt x="128" y="252"/>
                </a:cubicBezTo>
                <a:cubicBezTo>
                  <a:pt x="97" y="252"/>
                  <a:pt x="72" y="227"/>
                  <a:pt x="72" y="196"/>
                </a:cubicBezTo>
                <a:close/>
                <a:moveTo>
                  <a:pt x="210" y="334"/>
                </a:moveTo>
                <a:cubicBezTo>
                  <a:pt x="210" y="289"/>
                  <a:pt x="173" y="252"/>
                  <a:pt x="128" y="252"/>
                </a:cubicBezTo>
                <a:cubicBezTo>
                  <a:pt x="83" y="252"/>
                  <a:pt x="47" y="289"/>
                  <a:pt x="47" y="334"/>
                </a:cubicBezTo>
                <a:moveTo>
                  <a:pt x="265" y="118"/>
                </a:moveTo>
                <a:cubicBezTo>
                  <a:pt x="296" y="118"/>
                  <a:pt x="321" y="93"/>
                  <a:pt x="321" y="62"/>
                </a:cubicBezTo>
                <a:cubicBezTo>
                  <a:pt x="321" y="31"/>
                  <a:pt x="296" y="6"/>
                  <a:pt x="265" y="6"/>
                </a:cubicBezTo>
                <a:cubicBezTo>
                  <a:pt x="234" y="6"/>
                  <a:pt x="209" y="31"/>
                  <a:pt x="209" y="62"/>
                </a:cubicBezTo>
                <a:cubicBezTo>
                  <a:pt x="209" y="93"/>
                  <a:pt x="234" y="118"/>
                  <a:pt x="265" y="118"/>
                </a:cubicBezTo>
                <a:close/>
                <a:moveTo>
                  <a:pt x="348" y="200"/>
                </a:moveTo>
                <a:cubicBezTo>
                  <a:pt x="348" y="155"/>
                  <a:pt x="311" y="118"/>
                  <a:pt x="266" y="118"/>
                </a:cubicBezTo>
                <a:cubicBezTo>
                  <a:pt x="221" y="118"/>
                  <a:pt x="184" y="155"/>
                  <a:pt x="184" y="200"/>
                </a:cubicBezTo>
                <a:moveTo>
                  <a:pt x="141" y="71"/>
                </a:moveTo>
                <a:cubicBezTo>
                  <a:pt x="141" y="31"/>
                  <a:pt x="141" y="31"/>
                  <a:pt x="141" y="31"/>
                </a:cubicBezTo>
                <a:cubicBezTo>
                  <a:pt x="141" y="14"/>
                  <a:pt x="127" y="0"/>
                  <a:pt x="110" y="0"/>
                </a:cubicBezTo>
                <a:cubicBezTo>
                  <a:pt x="29" y="0"/>
                  <a:pt x="29" y="0"/>
                  <a:pt x="29" y="0"/>
                </a:cubicBezTo>
                <a:cubicBezTo>
                  <a:pt x="29" y="0"/>
                  <a:pt x="29" y="0"/>
                  <a:pt x="29" y="0"/>
                </a:cubicBezTo>
                <a:cubicBezTo>
                  <a:pt x="13" y="1"/>
                  <a:pt x="0" y="15"/>
                  <a:pt x="0" y="31"/>
                </a:cubicBezTo>
                <a:cubicBezTo>
                  <a:pt x="0" y="71"/>
                  <a:pt x="0" y="71"/>
                  <a:pt x="0" y="71"/>
                </a:cubicBezTo>
                <a:cubicBezTo>
                  <a:pt x="0" y="71"/>
                  <a:pt x="0" y="71"/>
                  <a:pt x="0" y="71"/>
                </a:cubicBezTo>
                <a:cubicBezTo>
                  <a:pt x="0" y="88"/>
                  <a:pt x="13" y="101"/>
                  <a:pt x="29" y="102"/>
                </a:cubicBezTo>
                <a:cubicBezTo>
                  <a:pt x="29" y="102"/>
                  <a:pt x="29" y="102"/>
                  <a:pt x="29" y="102"/>
                </a:cubicBezTo>
                <a:cubicBezTo>
                  <a:pt x="110" y="102"/>
                  <a:pt x="110" y="102"/>
                  <a:pt x="110" y="102"/>
                </a:cubicBezTo>
                <a:cubicBezTo>
                  <a:pt x="179" y="102"/>
                  <a:pt x="179" y="102"/>
                  <a:pt x="179" y="102"/>
                </a:cubicBezTo>
                <a:lnTo>
                  <a:pt x="141" y="71"/>
                </a:lnTo>
                <a:close/>
              </a:path>
            </a:pathLst>
          </a:custGeom>
          <a:noFill/>
          <a:ln w="15875" cap="sq">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6" name="Freeform: Shape 15">
            <a:extLst>
              <a:ext uri="{FF2B5EF4-FFF2-40B4-BE49-F238E27FC236}">
                <a16:creationId xmlns:a16="http://schemas.microsoft.com/office/drawing/2014/main" id="{3A52B6F8-6A2B-8C3E-1CA1-4C3AC001461C}"/>
              </a:ext>
            </a:extLst>
          </p:cNvPr>
          <p:cNvSpPr/>
          <p:nvPr/>
        </p:nvSpPr>
        <p:spPr>
          <a:xfrm>
            <a:off x="4084270" y="2797557"/>
            <a:ext cx="7661694" cy="249299"/>
          </a:xfrm>
          <a:custGeom>
            <a:avLst/>
            <a:gdLst>
              <a:gd name="connsiteX0" fmla="*/ 0 w 3435448"/>
              <a:gd name="connsiteY0" fmla="*/ 0 h 1457463"/>
              <a:gd name="connsiteX1" fmla="*/ 3435448 w 3435448"/>
              <a:gd name="connsiteY1" fmla="*/ 0 h 1457463"/>
              <a:gd name="connsiteX2" fmla="*/ 3435448 w 3435448"/>
              <a:gd name="connsiteY2" fmla="*/ 1457463 h 1457463"/>
              <a:gd name="connsiteX3" fmla="*/ 0 w 3435448"/>
              <a:gd name="connsiteY3" fmla="*/ 1457463 h 1457463"/>
              <a:gd name="connsiteX4" fmla="*/ 0 w 3435448"/>
              <a:gd name="connsiteY4" fmla="*/ 0 h 1457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35448" h="1457463">
                <a:moveTo>
                  <a:pt x="0" y="0"/>
                </a:moveTo>
                <a:lnTo>
                  <a:pt x="3435448" y="0"/>
                </a:lnTo>
                <a:lnTo>
                  <a:pt x="3435448" y="1457463"/>
                </a:lnTo>
                <a:lnTo>
                  <a:pt x="0" y="145746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spAutoFit/>
          </a:bodyPr>
          <a:lstStyle/>
          <a:p>
            <a:pPr marL="0" marR="0" lvl="0" indent="0" algn="l" defTabSz="1066800" rtl="0" eaLnBrk="1" fontAlgn="auto" latinLnBrk="0" hangingPunct="1">
              <a:lnSpc>
                <a:spcPct val="90000"/>
              </a:lnSpc>
              <a:spcBef>
                <a:spcPct val="0"/>
              </a:spcBef>
              <a:spcAft>
                <a:spcPct val="35000"/>
              </a:spcAft>
              <a:buClrTx/>
              <a:buSzTx/>
              <a:buFontTx/>
              <a:buNone/>
              <a:tabLst/>
              <a:defRPr/>
            </a:pPr>
            <a:r>
              <a:rPr kumimoji="0" lang="en-US" sz="1800" b="0" i="0" u="none" strike="noStrike" kern="1200" cap="none" spc="0" normalizeH="0" baseline="0" noProof="0">
                <a:ln>
                  <a:noFill/>
                </a:ln>
                <a:solidFill>
                  <a:srgbClr val="FFFFFF"/>
                </a:solidFill>
                <a:effectLst/>
                <a:uLnTx/>
                <a:uFillTx/>
                <a:latin typeface="Segoe UI"/>
                <a:ea typeface="+mn-ea"/>
                <a:cs typeface="+mn-cs"/>
              </a:rPr>
              <a:t>ML/AI for donor propensity and engagement forecasting</a:t>
            </a:r>
          </a:p>
        </p:txBody>
      </p:sp>
      <p:sp>
        <p:nvSpPr>
          <p:cNvPr id="21" name="target_2" title="Icon of a target with an arrow hitting the bullseye">
            <a:extLst>
              <a:ext uri="{FF2B5EF4-FFF2-40B4-BE49-F238E27FC236}">
                <a16:creationId xmlns:a16="http://schemas.microsoft.com/office/drawing/2014/main" id="{4201F933-8E7E-70DB-2247-2E97176ADE9F}"/>
              </a:ext>
            </a:extLst>
          </p:cNvPr>
          <p:cNvSpPr>
            <a:spLocks noChangeAspect="1" noEditPoints="1"/>
          </p:cNvSpPr>
          <p:nvPr/>
        </p:nvSpPr>
        <p:spPr bwMode="auto">
          <a:xfrm>
            <a:off x="4109701" y="3762753"/>
            <a:ext cx="328673" cy="327364"/>
          </a:xfrm>
          <a:custGeom>
            <a:avLst/>
            <a:gdLst>
              <a:gd name="T0" fmla="*/ 314 w 346"/>
              <a:gd name="T1" fmla="*/ 73 h 346"/>
              <a:gd name="T2" fmla="*/ 346 w 346"/>
              <a:gd name="T3" fmla="*/ 173 h 346"/>
              <a:gd name="T4" fmla="*/ 173 w 346"/>
              <a:gd name="T5" fmla="*/ 346 h 346"/>
              <a:gd name="T6" fmla="*/ 0 w 346"/>
              <a:gd name="T7" fmla="*/ 173 h 346"/>
              <a:gd name="T8" fmla="*/ 173 w 346"/>
              <a:gd name="T9" fmla="*/ 0 h 346"/>
              <a:gd name="T10" fmla="*/ 269 w 346"/>
              <a:gd name="T11" fmla="*/ 30 h 346"/>
              <a:gd name="T12" fmla="*/ 173 w 346"/>
              <a:gd name="T13" fmla="*/ 274 h 346"/>
              <a:gd name="T14" fmla="*/ 274 w 346"/>
              <a:gd name="T15" fmla="*/ 173 h 346"/>
              <a:gd name="T16" fmla="*/ 173 w 346"/>
              <a:gd name="T17" fmla="*/ 72 h 346"/>
              <a:gd name="T18" fmla="*/ 72 w 346"/>
              <a:gd name="T19" fmla="*/ 173 h 346"/>
              <a:gd name="T20" fmla="*/ 173 w 346"/>
              <a:gd name="T21" fmla="*/ 274 h 346"/>
              <a:gd name="T22" fmla="*/ 173 w 346"/>
              <a:gd name="T23" fmla="*/ 203 h 346"/>
              <a:gd name="T24" fmla="*/ 203 w 346"/>
              <a:gd name="T25" fmla="*/ 173 h 346"/>
              <a:gd name="T26" fmla="*/ 173 w 346"/>
              <a:gd name="T27" fmla="*/ 143 h 346"/>
              <a:gd name="T28" fmla="*/ 143 w 346"/>
              <a:gd name="T29" fmla="*/ 173 h 346"/>
              <a:gd name="T30" fmla="*/ 173 w 346"/>
              <a:gd name="T31" fmla="*/ 203 h 346"/>
              <a:gd name="T32" fmla="*/ 173 w 346"/>
              <a:gd name="T33" fmla="*/ 173 h 346"/>
              <a:gd name="T34" fmla="*/ 241 w 346"/>
              <a:gd name="T35" fmla="*/ 99 h 346"/>
              <a:gd name="T36" fmla="*/ 334 w 346"/>
              <a:gd name="T37" fmla="*/ 54 h 346"/>
              <a:gd name="T38" fmla="*/ 291 w 346"/>
              <a:gd name="T39" fmla="*/ 54 h 346"/>
              <a:gd name="T40" fmla="*/ 291 w 346"/>
              <a:gd name="T41" fmla="*/ 10 h 346"/>
              <a:gd name="T42" fmla="*/ 241 w 346"/>
              <a:gd name="T43" fmla="*/ 56 h 346"/>
              <a:gd name="T44" fmla="*/ 241 w 346"/>
              <a:gd name="T45" fmla="*/ 99 h 346"/>
              <a:gd name="T46" fmla="*/ 285 w 346"/>
              <a:gd name="T47" fmla="*/ 99 h 346"/>
              <a:gd name="T48" fmla="*/ 334 w 346"/>
              <a:gd name="T49" fmla="*/ 54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46" h="346">
                <a:moveTo>
                  <a:pt x="314" y="73"/>
                </a:moveTo>
                <a:cubicBezTo>
                  <a:pt x="334" y="101"/>
                  <a:pt x="346" y="136"/>
                  <a:pt x="346" y="173"/>
                </a:cubicBezTo>
                <a:cubicBezTo>
                  <a:pt x="346" y="268"/>
                  <a:pt x="268" y="346"/>
                  <a:pt x="173" y="346"/>
                </a:cubicBezTo>
                <a:cubicBezTo>
                  <a:pt x="78" y="346"/>
                  <a:pt x="0" y="268"/>
                  <a:pt x="0" y="173"/>
                </a:cubicBezTo>
                <a:cubicBezTo>
                  <a:pt x="0" y="78"/>
                  <a:pt x="78" y="0"/>
                  <a:pt x="173" y="0"/>
                </a:cubicBezTo>
                <a:cubicBezTo>
                  <a:pt x="209" y="0"/>
                  <a:pt x="242" y="11"/>
                  <a:pt x="269" y="30"/>
                </a:cubicBezTo>
                <a:moveTo>
                  <a:pt x="173" y="274"/>
                </a:moveTo>
                <a:cubicBezTo>
                  <a:pt x="229" y="274"/>
                  <a:pt x="274" y="229"/>
                  <a:pt x="274" y="173"/>
                </a:cubicBezTo>
                <a:cubicBezTo>
                  <a:pt x="274" y="117"/>
                  <a:pt x="229" y="72"/>
                  <a:pt x="173" y="72"/>
                </a:cubicBezTo>
                <a:cubicBezTo>
                  <a:pt x="117" y="72"/>
                  <a:pt x="72" y="117"/>
                  <a:pt x="72" y="173"/>
                </a:cubicBezTo>
                <a:cubicBezTo>
                  <a:pt x="72" y="229"/>
                  <a:pt x="117" y="274"/>
                  <a:pt x="173" y="274"/>
                </a:cubicBezTo>
                <a:close/>
                <a:moveTo>
                  <a:pt x="173" y="203"/>
                </a:moveTo>
                <a:cubicBezTo>
                  <a:pt x="190" y="203"/>
                  <a:pt x="203" y="190"/>
                  <a:pt x="203" y="173"/>
                </a:cubicBezTo>
                <a:cubicBezTo>
                  <a:pt x="203" y="156"/>
                  <a:pt x="190" y="143"/>
                  <a:pt x="173" y="143"/>
                </a:cubicBezTo>
                <a:cubicBezTo>
                  <a:pt x="156" y="143"/>
                  <a:pt x="143" y="156"/>
                  <a:pt x="143" y="173"/>
                </a:cubicBezTo>
                <a:cubicBezTo>
                  <a:pt x="143" y="190"/>
                  <a:pt x="156" y="203"/>
                  <a:pt x="173" y="203"/>
                </a:cubicBezTo>
                <a:close/>
                <a:moveTo>
                  <a:pt x="173" y="173"/>
                </a:moveTo>
                <a:cubicBezTo>
                  <a:pt x="241" y="99"/>
                  <a:pt x="241" y="99"/>
                  <a:pt x="241" y="99"/>
                </a:cubicBezTo>
                <a:moveTo>
                  <a:pt x="334" y="54"/>
                </a:moveTo>
                <a:cubicBezTo>
                  <a:pt x="291" y="54"/>
                  <a:pt x="291" y="54"/>
                  <a:pt x="291" y="54"/>
                </a:cubicBezTo>
                <a:cubicBezTo>
                  <a:pt x="291" y="10"/>
                  <a:pt x="291" y="10"/>
                  <a:pt x="291" y="10"/>
                </a:cubicBezTo>
                <a:cubicBezTo>
                  <a:pt x="241" y="56"/>
                  <a:pt x="241" y="56"/>
                  <a:pt x="241" y="56"/>
                </a:cubicBezTo>
                <a:cubicBezTo>
                  <a:pt x="241" y="99"/>
                  <a:pt x="241" y="99"/>
                  <a:pt x="241" y="99"/>
                </a:cubicBezTo>
                <a:cubicBezTo>
                  <a:pt x="285" y="99"/>
                  <a:pt x="285" y="99"/>
                  <a:pt x="285" y="99"/>
                </a:cubicBezTo>
                <a:lnTo>
                  <a:pt x="334" y="54"/>
                </a:lnTo>
                <a:close/>
              </a:path>
            </a:pathLst>
          </a:custGeom>
          <a:noFill/>
          <a:ln w="15875" cap="flat">
            <a:solidFill>
              <a:schemeClr val="tx1"/>
            </a:solidFill>
            <a:prstDash val="soli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28575">
                <a:solidFill>
                  <a:srgbClr val="000000"/>
                </a:solidFill>
              </a:ln>
              <a:solidFill>
                <a:srgbClr val="FFFFFF"/>
              </a:solidFill>
              <a:effectLst/>
              <a:uLnTx/>
              <a:uFillTx/>
              <a:latin typeface="Segoe UI"/>
              <a:ea typeface="+mn-ea"/>
              <a:cs typeface="+mn-cs"/>
            </a:endParaRPr>
          </a:p>
        </p:txBody>
      </p:sp>
      <p:sp>
        <p:nvSpPr>
          <p:cNvPr id="13" name="Freeform: Shape 12">
            <a:extLst>
              <a:ext uri="{FF2B5EF4-FFF2-40B4-BE49-F238E27FC236}">
                <a16:creationId xmlns:a16="http://schemas.microsoft.com/office/drawing/2014/main" id="{7B2F870F-84A6-8DDA-FB4B-64AF10CE279A}"/>
              </a:ext>
            </a:extLst>
          </p:cNvPr>
          <p:cNvSpPr/>
          <p:nvPr/>
        </p:nvSpPr>
        <p:spPr>
          <a:xfrm>
            <a:off x="4871506" y="3801787"/>
            <a:ext cx="7027200" cy="249299"/>
          </a:xfrm>
          <a:custGeom>
            <a:avLst/>
            <a:gdLst>
              <a:gd name="connsiteX0" fmla="*/ 0 w 3435448"/>
              <a:gd name="connsiteY0" fmla="*/ 0 h 1457463"/>
              <a:gd name="connsiteX1" fmla="*/ 3435448 w 3435448"/>
              <a:gd name="connsiteY1" fmla="*/ 0 h 1457463"/>
              <a:gd name="connsiteX2" fmla="*/ 3435448 w 3435448"/>
              <a:gd name="connsiteY2" fmla="*/ 1457463 h 1457463"/>
              <a:gd name="connsiteX3" fmla="*/ 0 w 3435448"/>
              <a:gd name="connsiteY3" fmla="*/ 1457463 h 1457463"/>
              <a:gd name="connsiteX4" fmla="*/ 0 w 3435448"/>
              <a:gd name="connsiteY4" fmla="*/ 0 h 1457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35448" h="1457463">
                <a:moveTo>
                  <a:pt x="0" y="0"/>
                </a:moveTo>
                <a:lnTo>
                  <a:pt x="3435448" y="0"/>
                </a:lnTo>
                <a:lnTo>
                  <a:pt x="3435448" y="1457463"/>
                </a:lnTo>
                <a:lnTo>
                  <a:pt x="0" y="145746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spAutoFit/>
          </a:bodyPr>
          <a:lstStyle/>
          <a:p>
            <a:pPr marL="0" marR="0" lvl="0" indent="0" algn="l" defTabSz="1066800" rtl="0" eaLnBrk="1" fontAlgn="auto" latinLnBrk="0" hangingPunct="1">
              <a:lnSpc>
                <a:spcPct val="90000"/>
              </a:lnSpc>
              <a:spcBef>
                <a:spcPct val="0"/>
              </a:spcBef>
              <a:spcAft>
                <a:spcPct val="35000"/>
              </a:spcAft>
              <a:buClrTx/>
              <a:buSzTx/>
              <a:buFontTx/>
              <a:buNone/>
              <a:tabLst/>
              <a:defRPr/>
            </a:pPr>
            <a:r>
              <a:rPr kumimoji="0" lang="en-US" sz="1800" b="0" i="0" u="none" strike="noStrike" kern="1200" cap="none" spc="0" normalizeH="0" baseline="0" noProof="0">
                <a:ln>
                  <a:noFill/>
                </a:ln>
                <a:solidFill>
                  <a:srgbClr val="FFFFFF"/>
                </a:solidFill>
                <a:effectLst/>
                <a:uLnTx/>
                <a:uFillTx/>
                <a:latin typeface="Segoe UI"/>
                <a:ea typeface="+mn-ea"/>
                <a:cs typeface="+mn-cs"/>
              </a:rPr>
              <a:t>Predictive templates in knowledge work for operations and finance </a:t>
            </a:r>
          </a:p>
        </p:txBody>
      </p:sp>
      <p:sp>
        <p:nvSpPr>
          <p:cNvPr id="22" name="DeveloperTools_EC7A" title="Icon of a wrench and a screwdriver">
            <a:extLst>
              <a:ext uri="{FF2B5EF4-FFF2-40B4-BE49-F238E27FC236}">
                <a16:creationId xmlns:a16="http://schemas.microsoft.com/office/drawing/2014/main" id="{CD2C9211-EFA8-ED84-70E1-211CF1311485}"/>
              </a:ext>
            </a:extLst>
          </p:cNvPr>
          <p:cNvSpPr>
            <a:spLocks noChangeAspect="1" noEditPoints="1"/>
          </p:cNvSpPr>
          <p:nvPr/>
        </p:nvSpPr>
        <p:spPr bwMode="auto">
          <a:xfrm>
            <a:off x="4443222" y="4978788"/>
            <a:ext cx="207763" cy="327362"/>
          </a:xfrm>
          <a:custGeom>
            <a:avLst/>
            <a:gdLst>
              <a:gd name="T0" fmla="*/ 765 w 2384"/>
              <a:gd name="T1" fmla="*/ 958 h 3756"/>
              <a:gd name="T2" fmla="*/ 765 w 2384"/>
              <a:gd name="T3" fmla="*/ 3500 h 3756"/>
              <a:gd name="T4" fmla="*/ 509 w 2384"/>
              <a:gd name="T5" fmla="*/ 3756 h 3756"/>
              <a:gd name="T6" fmla="*/ 509 w 2384"/>
              <a:gd name="T7" fmla="*/ 3756 h 3756"/>
              <a:gd name="T8" fmla="*/ 253 w 2384"/>
              <a:gd name="T9" fmla="*/ 3500 h 3756"/>
              <a:gd name="T10" fmla="*/ 253 w 2384"/>
              <a:gd name="T11" fmla="*/ 958 h 3756"/>
              <a:gd name="T12" fmla="*/ 0 w 2384"/>
              <a:gd name="T13" fmla="*/ 518 h 3756"/>
              <a:gd name="T14" fmla="*/ 509 w 2384"/>
              <a:gd name="T15" fmla="*/ 9 h 3756"/>
              <a:gd name="T16" fmla="*/ 1018 w 2384"/>
              <a:gd name="T17" fmla="*/ 518 h 3756"/>
              <a:gd name="T18" fmla="*/ 765 w 2384"/>
              <a:gd name="T19" fmla="*/ 958 h 3756"/>
              <a:gd name="T20" fmla="*/ 1503 w 2384"/>
              <a:gd name="T21" fmla="*/ 2012 h 3756"/>
              <a:gd name="T22" fmla="*/ 1503 w 2384"/>
              <a:gd name="T23" fmla="*/ 3500 h 3756"/>
              <a:gd name="T24" fmla="*/ 1759 w 2384"/>
              <a:gd name="T25" fmla="*/ 3756 h 3756"/>
              <a:gd name="T26" fmla="*/ 1759 w 2384"/>
              <a:gd name="T27" fmla="*/ 3756 h 3756"/>
              <a:gd name="T28" fmla="*/ 2015 w 2384"/>
              <a:gd name="T29" fmla="*/ 3500 h 3756"/>
              <a:gd name="T30" fmla="*/ 2015 w 2384"/>
              <a:gd name="T31" fmla="*/ 2012 h 3756"/>
              <a:gd name="T32" fmla="*/ 509 w 2384"/>
              <a:gd name="T33" fmla="*/ 0 h 3756"/>
              <a:gd name="T34" fmla="*/ 509 w 2384"/>
              <a:gd name="T35" fmla="*/ 509 h 3756"/>
              <a:gd name="T36" fmla="*/ 1134 w 2384"/>
              <a:gd name="T37" fmla="*/ 2012 h 3756"/>
              <a:gd name="T38" fmla="*/ 2384 w 2384"/>
              <a:gd name="T39" fmla="*/ 2012 h 3756"/>
              <a:gd name="T40" fmla="*/ 1759 w 2384"/>
              <a:gd name="T41" fmla="*/ 2012 h 3756"/>
              <a:gd name="T42" fmla="*/ 1759 w 2384"/>
              <a:gd name="T43" fmla="*/ 711 h 3756"/>
              <a:gd name="T44" fmla="*/ 2015 w 2384"/>
              <a:gd name="T45" fmla="*/ 9 h 3756"/>
              <a:gd name="T46" fmla="*/ 1503 w 2384"/>
              <a:gd name="T47" fmla="*/ 9 h 3756"/>
              <a:gd name="T48" fmla="*/ 1503 w 2384"/>
              <a:gd name="T49" fmla="*/ 510 h 3756"/>
              <a:gd name="T50" fmla="*/ 1759 w 2384"/>
              <a:gd name="T51" fmla="*/ 756 h 3756"/>
              <a:gd name="T52" fmla="*/ 2015 w 2384"/>
              <a:gd name="T53" fmla="*/ 510 h 3756"/>
              <a:gd name="T54" fmla="*/ 2015 w 2384"/>
              <a:gd name="T55" fmla="*/ 9 h 3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384" h="3756">
                <a:moveTo>
                  <a:pt x="765" y="958"/>
                </a:moveTo>
                <a:cubicBezTo>
                  <a:pt x="765" y="3500"/>
                  <a:pt x="765" y="3500"/>
                  <a:pt x="765" y="3500"/>
                </a:cubicBezTo>
                <a:cubicBezTo>
                  <a:pt x="765" y="3641"/>
                  <a:pt x="650" y="3756"/>
                  <a:pt x="509" y="3756"/>
                </a:cubicBezTo>
                <a:cubicBezTo>
                  <a:pt x="509" y="3756"/>
                  <a:pt x="509" y="3756"/>
                  <a:pt x="509" y="3756"/>
                </a:cubicBezTo>
                <a:cubicBezTo>
                  <a:pt x="368" y="3756"/>
                  <a:pt x="253" y="3641"/>
                  <a:pt x="253" y="3500"/>
                </a:cubicBezTo>
                <a:cubicBezTo>
                  <a:pt x="253" y="958"/>
                  <a:pt x="253" y="958"/>
                  <a:pt x="253" y="958"/>
                </a:cubicBezTo>
                <a:cubicBezTo>
                  <a:pt x="102" y="869"/>
                  <a:pt x="0" y="706"/>
                  <a:pt x="0" y="518"/>
                </a:cubicBezTo>
                <a:cubicBezTo>
                  <a:pt x="0" y="237"/>
                  <a:pt x="228" y="9"/>
                  <a:pt x="509" y="9"/>
                </a:cubicBezTo>
                <a:cubicBezTo>
                  <a:pt x="790" y="9"/>
                  <a:pt x="1018" y="237"/>
                  <a:pt x="1018" y="518"/>
                </a:cubicBezTo>
                <a:cubicBezTo>
                  <a:pt x="1018" y="706"/>
                  <a:pt x="916" y="869"/>
                  <a:pt x="765" y="958"/>
                </a:cubicBezTo>
                <a:close/>
                <a:moveTo>
                  <a:pt x="1503" y="2012"/>
                </a:moveTo>
                <a:cubicBezTo>
                  <a:pt x="1503" y="3500"/>
                  <a:pt x="1503" y="3500"/>
                  <a:pt x="1503" y="3500"/>
                </a:cubicBezTo>
                <a:cubicBezTo>
                  <a:pt x="1503" y="3641"/>
                  <a:pt x="1618" y="3756"/>
                  <a:pt x="1759" y="3756"/>
                </a:cubicBezTo>
                <a:cubicBezTo>
                  <a:pt x="1759" y="3756"/>
                  <a:pt x="1759" y="3756"/>
                  <a:pt x="1759" y="3756"/>
                </a:cubicBezTo>
                <a:cubicBezTo>
                  <a:pt x="1900" y="3756"/>
                  <a:pt x="2015" y="3641"/>
                  <a:pt x="2015" y="3500"/>
                </a:cubicBezTo>
                <a:cubicBezTo>
                  <a:pt x="2015" y="2012"/>
                  <a:pt x="2015" y="2012"/>
                  <a:pt x="2015" y="2012"/>
                </a:cubicBezTo>
                <a:moveTo>
                  <a:pt x="509" y="0"/>
                </a:moveTo>
                <a:cubicBezTo>
                  <a:pt x="509" y="509"/>
                  <a:pt x="509" y="509"/>
                  <a:pt x="509" y="509"/>
                </a:cubicBezTo>
                <a:moveTo>
                  <a:pt x="1134" y="2012"/>
                </a:moveTo>
                <a:cubicBezTo>
                  <a:pt x="2384" y="2012"/>
                  <a:pt x="2384" y="2012"/>
                  <a:pt x="2384" y="2012"/>
                </a:cubicBezTo>
                <a:moveTo>
                  <a:pt x="1759" y="2012"/>
                </a:moveTo>
                <a:cubicBezTo>
                  <a:pt x="1759" y="711"/>
                  <a:pt x="1759" y="711"/>
                  <a:pt x="1759" y="711"/>
                </a:cubicBezTo>
                <a:moveTo>
                  <a:pt x="2015" y="9"/>
                </a:moveTo>
                <a:cubicBezTo>
                  <a:pt x="1503" y="9"/>
                  <a:pt x="1503" y="9"/>
                  <a:pt x="1503" y="9"/>
                </a:cubicBezTo>
                <a:cubicBezTo>
                  <a:pt x="1503" y="510"/>
                  <a:pt x="1503" y="510"/>
                  <a:pt x="1503" y="510"/>
                </a:cubicBezTo>
                <a:cubicBezTo>
                  <a:pt x="1759" y="756"/>
                  <a:pt x="1759" y="756"/>
                  <a:pt x="1759" y="756"/>
                </a:cubicBezTo>
                <a:cubicBezTo>
                  <a:pt x="2015" y="510"/>
                  <a:pt x="2015" y="510"/>
                  <a:pt x="2015" y="510"/>
                </a:cubicBezTo>
                <a:lnTo>
                  <a:pt x="2015" y="9"/>
                </a:lnTo>
                <a:close/>
              </a:path>
            </a:pathLst>
          </a:custGeom>
          <a:noFill/>
          <a:ln w="15875"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9" name="Freeform: Shape 18">
            <a:extLst>
              <a:ext uri="{FF2B5EF4-FFF2-40B4-BE49-F238E27FC236}">
                <a16:creationId xmlns:a16="http://schemas.microsoft.com/office/drawing/2014/main" id="{B4556B2F-78B4-0445-4619-4A342B1EFE75}"/>
              </a:ext>
            </a:extLst>
          </p:cNvPr>
          <p:cNvSpPr/>
          <p:nvPr/>
        </p:nvSpPr>
        <p:spPr>
          <a:xfrm>
            <a:off x="5092026" y="4893171"/>
            <a:ext cx="6806680" cy="498598"/>
          </a:xfrm>
          <a:custGeom>
            <a:avLst/>
            <a:gdLst>
              <a:gd name="connsiteX0" fmla="*/ 0 w 3435448"/>
              <a:gd name="connsiteY0" fmla="*/ 0 h 1457463"/>
              <a:gd name="connsiteX1" fmla="*/ 3435448 w 3435448"/>
              <a:gd name="connsiteY1" fmla="*/ 0 h 1457463"/>
              <a:gd name="connsiteX2" fmla="*/ 3435448 w 3435448"/>
              <a:gd name="connsiteY2" fmla="*/ 1457463 h 1457463"/>
              <a:gd name="connsiteX3" fmla="*/ 0 w 3435448"/>
              <a:gd name="connsiteY3" fmla="*/ 1457463 h 1457463"/>
              <a:gd name="connsiteX4" fmla="*/ 0 w 3435448"/>
              <a:gd name="connsiteY4" fmla="*/ 0 h 1457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35448" h="1457463">
                <a:moveTo>
                  <a:pt x="0" y="0"/>
                </a:moveTo>
                <a:lnTo>
                  <a:pt x="3435448" y="0"/>
                </a:lnTo>
                <a:lnTo>
                  <a:pt x="3435448" y="1457463"/>
                </a:lnTo>
                <a:lnTo>
                  <a:pt x="0" y="145746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spAutoFit/>
          </a:bodyPr>
          <a:lstStyle/>
          <a:p>
            <a:pPr marL="0" marR="0" lvl="0" indent="0" algn="l" defTabSz="1066800" rtl="0" eaLnBrk="1" fontAlgn="auto" latinLnBrk="0" hangingPunct="1">
              <a:lnSpc>
                <a:spcPct val="90000"/>
              </a:lnSpc>
              <a:spcBef>
                <a:spcPct val="0"/>
              </a:spcBef>
              <a:spcAft>
                <a:spcPct val="35000"/>
              </a:spcAft>
              <a:buClrTx/>
              <a:buSzTx/>
              <a:buFontTx/>
              <a:buNone/>
              <a:tabLst/>
              <a:defRPr/>
            </a:pPr>
            <a:r>
              <a:rPr kumimoji="0" lang="en-US" sz="1800" b="0" i="0" u="none" strike="noStrike" kern="1200" cap="none" spc="0" normalizeH="0" baseline="0" noProof="0">
                <a:ln>
                  <a:noFill/>
                </a:ln>
                <a:solidFill>
                  <a:srgbClr val="FFFFFF"/>
                </a:solidFill>
                <a:effectLst/>
                <a:uLnTx/>
                <a:uFillTx/>
                <a:latin typeface="Segoe UI"/>
                <a:ea typeface="+mn-ea"/>
                <a:cs typeface="+mn-cs"/>
              </a:rPr>
              <a:t>Analysis and futurecasting for response-ready community programs</a:t>
            </a:r>
          </a:p>
        </p:txBody>
      </p:sp>
      <p:grpSp>
        <p:nvGrpSpPr>
          <p:cNvPr id="59" name="Group 58" descr="A women sitting on a desk in front of computer with some graphical information on the screens&#10;">
            <a:extLst>
              <a:ext uri="{FF2B5EF4-FFF2-40B4-BE49-F238E27FC236}">
                <a16:creationId xmlns:a16="http://schemas.microsoft.com/office/drawing/2014/main" id="{FA7FF025-D181-BC13-52ED-3FB92BF3F4E2}"/>
              </a:ext>
            </a:extLst>
          </p:cNvPr>
          <p:cNvGrpSpPr/>
          <p:nvPr/>
        </p:nvGrpSpPr>
        <p:grpSpPr>
          <a:xfrm>
            <a:off x="-1" y="2599133"/>
            <a:ext cx="11227151" cy="4279737"/>
            <a:chOff x="-1" y="2599133"/>
            <a:chExt cx="11227151" cy="4279737"/>
          </a:xfrm>
        </p:grpSpPr>
        <p:pic>
          <p:nvPicPr>
            <p:cNvPr id="27" name="Picture 26" descr="A women sitting on a desk in front of computer with some graphical information on the screens">
              <a:extLst>
                <a:ext uri="{FF2B5EF4-FFF2-40B4-BE49-F238E27FC236}">
                  <a16:creationId xmlns:a16="http://schemas.microsoft.com/office/drawing/2014/main" id="{51AC367F-BAAD-32F2-79C8-48825364A66D}"/>
                </a:ext>
              </a:extLst>
            </p:cNvPr>
            <p:cNvPicPr>
              <a:picLocks noChangeAspect="1"/>
            </p:cNvPicPr>
            <p:nvPr/>
          </p:nvPicPr>
          <p:blipFill rotWithShape="1">
            <a:blip r:embed="rId3">
              <a:extLst>
                <a:ext uri="{28A0092B-C50C-407E-A947-70E740481C1C}">
                  <a14:useLocalDpi xmlns:a14="http://schemas.microsoft.com/office/drawing/2010/main" val="0"/>
                </a:ext>
              </a:extLst>
            </a:blip>
            <a:srcRect l="18121" t="-1" r="23127" b="1313"/>
            <a:stretch/>
          </p:blipFill>
          <p:spPr>
            <a:xfrm>
              <a:off x="-1" y="2599133"/>
              <a:ext cx="3821940" cy="4279737"/>
            </a:xfrm>
            <a:custGeom>
              <a:avLst/>
              <a:gdLst>
                <a:gd name="connsiteX0" fmla="*/ 1153939 w 3821940"/>
                <a:gd name="connsiteY0" fmla="*/ 0 h 4279737"/>
                <a:gd name="connsiteX1" fmla="*/ 3821940 w 3821940"/>
                <a:gd name="connsiteY1" fmla="*/ 2668000 h 4279737"/>
                <a:gd name="connsiteX2" fmla="*/ 3366288 w 3821940"/>
                <a:gd name="connsiteY2" fmla="*/ 4159704 h 4279737"/>
                <a:gd name="connsiteX3" fmla="*/ 3276529 w 3821940"/>
                <a:gd name="connsiteY3" fmla="*/ 4279737 h 4279737"/>
                <a:gd name="connsiteX4" fmla="*/ 0 w 3821940"/>
                <a:gd name="connsiteY4" fmla="*/ 4279737 h 4279737"/>
                <a:gd name="connsiteX5" fmla="*/ 0 w 3821940"/>
                <a:gd name="connsiteY5" fmla="*/ 265272 h 4279737"/>
                <a:gd name="connsiteX6" fmla="*/ 115433 w 3821940"/>
                <a:gd name="connsiteY6" fmla="*/ 209665 h 4279737"/>
                <a:gd name="connsiteX7" fmla="*/ 1153939 w 3821940"/>
                <a:gd name="connsiteY7" fmla="*/ 0 h 4279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21940" h="4279737">
                  <a:moveTo>
                    <a:pt x="1153939" y="0"/>
                  </a:moveTo>
                  <a:cubicBezTo>
                    <a:pt x="2627436" y="0"/>
                    <a:pt x="3821940" y="1194505"/>
                    <a:pt x="3821940" y="2668000"/>
                  </a:cubicBezTo>
                  <a:cubicBezTo>
                    <a:pt x="3821940" y="3220561"/>
                    <a:pt x="3653963" y="3733889"/>
                    <a:pt x="3366288" y="4159704"/>
                  </a:cubicBezTo>
                  <a:lnTo>
                    <a:pt x="3276529" y="4279737"/>
                  </a:lnTo>
                  <a:lnTo>
                    <a:pt x="0" y="4279737"/>
                  </a:lnTo>
                  <a:lnTo>
                    <a:pt x="0" y="265272"/>
                  </a:lnTo>
                  <a:lnTo>
                    <a:pt x="115433" y="209665"/>
                  </a:lnTo>
                  <a:cubicBezTo>
                    <a:pt x="434628" y="74657"/>
                    <a:pt x="785565" y="0"/>
                    <a:pt x="1153939" y="0"/>
                  </a:cubicBezTo>
                  <a:close/>
                </a:path>
              </a:pathLst>
            </a:custGeom>
          </p:spPr>
        </p:pic>
        <p:sp>
          <p:nvSpPr>
            <p:cNvPr id="58" name="Rectangle 57">
              <a:extLst>
                <a:ext uri="{FF2B5EF4-FFF2-40B4-BE49-F238E27FC236}">
                  <a16:creationId xmlns:a16="http://schemas.microsoft.com/office/drawing/2014/main" id="{9D2B30BB-8F6F-6688-F088-6B223655B748}"/>
                </a:ext>
              </a:extLst>
            </p:cNvPr>
            <p:cNvSpPr/>
            <p:nvPr/>
          </p:nvSpPr>
          <p:spPr bwMode="auto">
            <a:xfrm>
              <a:off x="10530464" y="5841039"/>
              <a:ext cx="696686" cy="498598"/>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pic>
        <p:nvPicPr>
          <p:cNvPr id="6" name="Graphic 5" descr="Cloud outline">
            <a:extLst>
              <a:ext uri="{FF2B5EF4-FFF2-40B4-BE49-F238E27FC236}">
                <a16:creationId xmlns:a16="http://schemas.microsoft.com/office/drawing/2014/main" id="{72AD5B3C-101F-74C0-D66B-22407F941C5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099454" y="1701156"/>
            <a:ext cx="553998" cy="553998"/>
          </a:xfrm>
          <a:prstGeom prst="rect">
            <a:avLst/>
          </a:prstGeom>
        </p:spPr>
      </p:pic>
    </p:spTree>
    <p:extLst>
      <p:ext uri="{BB962C8B-B14F-4D97-AF65-F5344CB8AC3E}">
        <p14:creationId xmlns:p14="http://schemas.microsoft.com/office/powerpoint/2010/main" val="306421531"/>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06C2F36-7372-61BB-1086-A211C0D81659}"/>
              </a:ext>
            </a:extLst>
          </p:cNvPr>
          <p:cNvSpPr>
            <a:spLocks noGrp="1"/>
          </p:cNvSpPr>
          <p:nvPr>
            <p:ph type="title" idx="4294967295"/>
          </p:nvPr>
        </p:nvSpPr>
        <p:spPr>
          <a:xfrm>
            <a:off x="586581" y="833438"/>
            <a:ext cx="11018838" cy="554037"/>
          </a:xfrm>
        </p:spPr>
        <p:txBody>
          <a:bodyPr/>
          <a:lstStyle/>
          <a:p>
            <a:pPr algn="ctr" defTabSz="914400">
              <a:lnSpc>
                <a:spcPct val="90000"/>
              </a:lnSpc>
              <a:spcBef>
                <a:spcPts val="0"/>
              </a:spcBef>
              <a:defRPr/>
            </a:pPr>
            <a:r>
              <a:rPr lang="en-US" sz="4000" spc="0">
                <a:ln>
                  <a:noFill/>
                </a:ln>
                <a:gradFill flip="none" rotWithShape="1">
                  <a:gsLst>
                    <a:gs pos="0">
                      <a:srgbClr val="CD9AD0"/>
                    </a:gs>
                    <a:gs pos="100000">
                      <a:srgbClr val="8EC8E8"/>
                    </a:gs>
                  </a:gsLst>
                  <a:lin ang="10800000" scaled="1"/>
                  <a:tileRect/>
                </a:gradFill>
                <a:latin typeface="Segoe UI Semibold"/>
              </a:rPr>
              <a:t>How do I get started?</a:t>
            </a:r>
          </a:p>
        </p:txBody>
      </p:sp>
      <p:grpSp>
        <p:nvGrpSpPr>
          <p:cNvPr id="71" name="Group 70" descr="Build intelligent app experiences with Azure AI. Learn how to build AI-powered applications for your organizations on Azure. AI workshop to identify uses cases.">
            <a:extLst>
              <a:ext uri="{FF2B5EF4-FFF2-40B4-BE49-F238E27FC236}">
                <a16:creationId xmlns:a16="http://schemas.microsoft.com/office/drawing/2014/main" id="{40B046F3-1F22-3345-76EA-D465F62E1190}"/>
              </a:ext>
            </a:extLst>
          </p:cNvPr>
          <p:cNvGrpSpPr/>
          <p:nvPr/>
        </p:nvGrpSpPr>
        <p:grpSpPr>
          <a:xfrm>
            <a:off x="3368196" y="1838478"/>
            <a:ext cx="2697704" cy="4021796"/>
            <a:chOff x="3368196" y="2131779"/>
            <a:chExt cx="2697704" cy="4021796"/>
          </a:xfrm>
        </p:grpSpPr>
        <p:sp>
          <p:nvSpPr>
            <p:cNvPr id="72" name="Rectangle: Rounded Corners 4">
              <a:extLst>
                <a:ext uri="{FF2B5EF4-FFF2-40B4-BE49-F238E27FC236}">
                  <a16:creationId xmlns:a16="http://schemas.microsoft.com/office/drawing/2014/main" id="{DE1FA01D-31F1-4126-1697-E160D6F77342}"/>
                </a:ext>
                <a:ext uri="{C183D7F6-B498-43B3-948B-1728B52AA6E4}">
                  <adec:decorative xmlns:adec="http://schemas.microsoft.com/office/drawing/2017/decorative" val="1"/>
                </a:ext>
              </a:extLst>
            </p:cNvPr>
            <p:cNvSpPr/>
            <p:nvPr/>
          </p:nvSpPr>
          <p:spPr>
            <a:xfrm>
              <a:off x="3368196" y="2131779"/>
              <a:ext cx="2697704" cy="4021796"/>
            </a:xfrm>
            <a:prstGeom prst="roundRect">
              <a:avLst>
                <a:gd name="adj" fmla="val 2723"/>
              </a:avLst>
            </a:prstGeom>
            <a:solidFill>
              <a:schemeClr val="bg1">
                <a:lumMod val="95000"/>
                <a:lumOff val="5000"/>
              </a:schemeClr>
            </a:solidFill>
            <a:ln w="12700" cap="flat" cmpd="sng" algn="ctr">
              <a:solidFill>
                <a:srgbClr val="000000">
                  <a:lumMod val="75000"/>
                  <a:lumOff val="25000"/>
                </a:srgbClr>
              </a:solidFill>
              <a:prstDash val="solid"/>
              <a:headEnd type="none" w="med" len="med"/>
              <a:tailEnd type="none" w="med" len="med"/>
            </a:ln>
            <a:effectLst/>
          </p:spPr>
          <p:txBody>
            <a:bodyPr rot="0" spcFirstLastPara="0" vertOverflow="overflow" horzOverflow="overflow" vert="horz" wrap="square" lIns="72000" tIns="180000" rIns="72000" bIns="14400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gradFill flip="none" rotWithShape="1">
                  <a:gsLst>
                    <a:gs pos="0">
                      <a:srgbClr val="50E6FF"/>
                    </a:gs>
                    <a:gs pos="100000">
                      <a:srgbClr val="D59DFF"/>
                    </a:gs>
                  </a:gsLst>
                  <a:lin ang="2700000" scaled="1"/>
                  <a:tileRect/>
                </a:gradFill>
                <a:effectLst/>
                <a:uLnTx/>
                <a:uFillTx/>
                <a:latin typeface="Segoe UI Semibold"/>
                <a:ea typeface="+mn-ea"/>
                <a:cs typeface="+mn-cs"/>
              </a:endParaRPr>
            </a:p>
          </p:txBody>
        </p:sp>
        <p:sp>
          <p:nvSpPr>
            <p:cNvPr id="73" name="TextBox 72">
              <a:extLst>
                <a:ext uri="{FF2B5EF4-FFF2-40B4-BE49-F238E27FC236}">
                  <a16:creationId xmlns:a16="http://schemas.microsoft.com/office/drawing/2014/main" id="{912E3ED7-BD55-14AB-46B0-BA4BAB07DC91}"/>
                </a:ext>
              </a:extLst>
            </p:cNvPr>
            <p:cNvSpPr txBox="1"/>
            <p:nvPr/>
          </p:nvSpPr>
          <p:spPr>
            <a:xfrm>
              <a:off x="3550131" y="2543610"/>
              <a:ext cx="2333834" cy="830997"/>
            </a:xfrm>
            <a:prstGeom prst="rect">
              <a:avLst/>
            </a:prstGeom>
            <a:noFill/>
          </p:spPr>
          <p:txBody>
            <a:bodyPr wrap="square" lIns="0" tIns="0" rIns="0" bIns="0" rtlCol="0">
              <a:spAutoFit/>
            </a:bodyPr>
            <a:lstStyle>
              <a:defPPr>
                <a:defRPr lang="en-US"/>
              </a:defPPr>
              <a:lvl1pPr algn="ctr">
                <a:spcAft>
                  <a:spcPts val="1200"/>
                </a:spcAft>
                <a:defRPr spc="-50">
                  <a:ln w="3175">
                    <a:noFill/>
                  </a:ln>
                  <a:gradFill flip="none" rotWithShape="1">
                    <a:gsLst>
                      <a:gs pos="0">
                        <a:srgbClr val="CD9AD0"/>
                      </a:gs>
                      <a:gs pos="81000">
                        <a:srgbClr val="8EC8E8"/>
                      </a:gs>
                    </a:gsLst>
                    <a:lin ang="13500000" scaled="1"/>
                    <a:tileRect/>
                  </a:gradFill>
                  <a:latin typeface="Segoe UI Semibold"/>
                  <a:ea typeface="+mj-lt"/>
                  <a:cs typeface="Segoe UI Semibold"/>
                </a:defRPr>
              </a:lvl1p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1800" b="0" i="0" u="none" strike="noStrike" kern="1200" cap="none" spc="-50" normalizeH="0" baseline="0" noProof="0">
                  <a:ln w="3175">
                    <a:noFill/>
                  </a:ln>
                  <a:gradFill flip="none" rotWithShape="1">
                    <a:gsLst>
                      <a:gs pos="0">
                        <a:srgbClr val="CD9AD0"/>
                      </a:gs>
                      <a:gs pos="81000">
                        <a:srgbClr val="8EC8E8"/>
                      </a:gs>
                    </a:gsLst>
                    <a:lin ang="13500000" scaled="1"/>
                    <a:tileRect/>
                  </a:gradFill>
                  <a:effectLst/>
                  <a:uLnTx/>
                  <a:uFillTx/>
                  <a:latin typeface="Segoe UI Semibold"/>
                  <a:cs typeface="Segoe UI Semibold"/>
                </a:rPr>
                <a:t>Build intelligent </a:t>
              </a:r>
              <a:br>
                <a:rPr kumimoji="0" lang="en-US" sz="1800" b="0" i="0" u="none" strike="noStrike" kern="1200" cap="none" spc="-50" normalizeH="0" baseline="0" noProof="0">
                  <a:ln w="3175">
                    <a:noFill/>
                  </a:ln>
                  <a:gradFill flip="none" rotWithShape="1">
                    <a:gsLst>
                      <a:gs pos="0">
                        <a:srgbClr val="CD9AD0"/>
                      </a:gs>
                      <a:gs pos="81000">
                        <a:srgbClr val="8EC8E8"/>
                      </a:gs>
                    </a:gsLst>
                    <a:lin ang="13500000" scaled="1"/>
                    <a:tileRect/>
                  </a:gradFill>
                  <a:effectLst/>
                  <a:uLnTx/>
                  <a:uFillTx/>
                  <a:latin typeface="Segoe UI Semibold"/>
                  <a:cs typeface="Segoe UI Semibold"/>
                </a:rPr>
              </a:br>
              <a:r>
                <a:rPr kumimoji="0" lang="en-US" sz="1800" b="0" i="0" u="none" strike="noStrike" kern="1200" cap="none" spc="-50" normalizeH="0" baseline="0" noProof="0">
                  <a:ln w="3175">
                    <a:noFill/>
                  </a:ln>
                  <a:gradFill flip="none" rotWithShape="1">
                    <a:gsLst>
                      <a:gs pos="0">
                        <a:srgbClr val="CD9AD0"/>
                      </a:gs>
                      <a:gs pos="81000">
                        <a:srgbClr val="8EC8E8"/>
                      </a:gs>
                    </a:gsLst>
                    <a:lin ang="13500000" scaled="1"/>
                    <a:tileRect/>
                  </a:gradFill>
                  <a:effectLst/>
                  <a:uLnTx/>
                  <a:uFillTx/>
                  <a:latin typeface="Segoe UI Semibold"/>
                  <a:cs typeface="Segoe UI Semibold"/>
                </a:rPr>
                <a:t>app experiences </a:t>
              </a:r>
              <a:br>
                <a:rPr kumimoji="0" lang="en-US" sz="1800" b="0" i="0" u="none" strike="noStrike" kern="1200" cap="none" spc="-50" normalizeH="0" baseline="0" noProof="0">
                  <a:ln w="3175">
                    <a:noFill/>
                  </a:ln>
                  <a:gradFill flip="none" rotWithShape="1">
                    <a:gsLst>
                      <a:gs pos="0">
                        <a:srgbClr val="CD9AD0"/>
                      </a:gs>
                      <a:gs pos="81000">
                        <a:srgbClr val="8EC8E8"/>
                      </a:gs>
                    </a:gsLst>
                    <a:lin ang="13500000" scaled="1"/>
                    <a:tileRect/>
                  </a:gradFill>
                  <a:effectLst/>
                  <a:uLnTx/>
                  <a:uFillTx/>
                  <a:latin typeface="Segoe UI Semibold"/>
                  <a:cs typeface="Segoe UI Semibold"/>
                </a:rPr>
              </a:br>
              <a:r>
                <a:rPr kumimoji="0" lang="en-US" sz="1800" b="0" i="0" u="none" strike="noStrike" kern="1200" cap="none" spc="-50" normalizeH="0" baseline="0" noProof="0">
                  <a:ln w="3175">
                    <a:noFill/>
                  </a:ln>
                  <a:gradFill flip="none" rotWithShape="1">
                    <a:gsLst>
                      <a:gs pos="0">
                        <a:srgbClr val="CD9AD0"/>
                      </a:gs>
                      <a:gs pos="81000">
                        <a:srgbClr val="8EC8E8"/>
                      </a:gs>
                    </a:gsLst>
                    <a:lin ang="13500000" scaled="1"/>
                    <a:tileRect/>
                  </a:gradFill>
                  <a:effectLst/>
                  <a:uLnTx/>
                  <a:uFillTx/>
                  <a:latin typeface="Segoe UI Semibold"/>
                  <a:cs typeface="Segoe UI Semibold"/>
                </a:rPr>
                <a:t>with Azure AI</a:t>
              </a:r>
            </a:p>
          </p:txBody>
        </p:sp>
      </p:grpSp>
      <p:grpSp>
        <p:nvGrpSpPr>
          <p:cNvPr id="74" name="Group 73" descr="Get AI-ready with Azure. Learn how migrating your data to Azure can give you the foundation for better AI experiences, &#10;&#10;Plan an exec briefing on Microsoft Intelligent Data Platform (Technology + People) or complete a data estate assessment.">
            <a:extLst>
              <a:ext uri="{FF2B5EF4-FFF2-40B4-BE49-F238E27FC236}">
                <a16:creationId xmlns:a16="http://schemas.microsoft.com/office/drawing/2014/main" id="{8E87FA09-7E8D-C9EF-B1AC-7942D8039CC0}"/>
              </a:ext>
            </a:extLst>
          </p:cNvPr>
          <p:cNvGrpSpPr/>
          <p:nvPr/>
        </p:nvGrpSpPr>
        <p:grpSpPr>
          <a:xfrm>
            <a:off x="510819" y="1838479"/>
            <a:ext cx="2697704" cy="4021796"/>
            <a:chOff x="510819" y="2131780"/>
            <a:chExt cx="2697704" cy="4021796"/>
          </a:xfrm>
        </p:grpSpPr>
        <p:sp>
          <p:nvSpPr>
            <p:cNvPr id="75" name="Rectangle: Rounded Corners 4">
              <a:extLst>
                <a:ext uri="{FF2B5EF4-FFF2-40B4-BE49-F238E27FC236}">
                  <a16:creationId xmlns:a16="http://schemas.microsoft.com/office/drawing/2014/main" id="{C1C4D6BA-6E55-A1C6-C6F3-4654664A48BD}"/>
                </a:ext>
                <a:ext uri="{C183D7F6-B498-43B3-948B-1728B52AA6E4}">
                  <adec:decorative xmlns:adec="http://schemas.microsoft.com/office/drawing/2017/decorative" val="1"/>
                </a:ext>
              </a:extLst>
            </p:cNvPr>
            <p:cNvSpPr/>
            <p:nvPr/>
          </p:nvSpPr>
          <p:spPr>
            <a:xfrm>
              <a:off x="510819" y="2131780"/>
              <a:ext cx="2697704" cy="4021796"/>
            </a:xfrm>
            <a:prstGeom prst="roundRect">
              <a:avLst>
                <a:gd name="adj" fmla="val 2723"/>
              </a:avLst>
            </a:prstGeom>
            <a:solidFill>
              <a:schemeClr val="bg1">
                <a:lumMod val="95000"/>
                <a:lumOff val="5000"/>
              </a:schemeClr>
            </a:solidFill>
            <a:ln w="12700" cap="flat" cmpd="sng" algn="ctr">
              <a:solidFill>
                <a:srgbClr val="000000">
                  <a:lumMod val="75000"/>
                  <a:lumOff val="25000"/>
                </a:srgbClr>
              </a:solidFill>
              <a:prstDash val="solid"/>
              <a:headEnd type="none" w="med" len="med"/>
              <a:tailEnd type="none" w="med" len="med"/>
            </a:ln>
            <a:effectLst/>
          </p:spPr>
          <p:txBody>
            <a:bodyPr rot="0" spcFirstLastPara="0" vertOverflow="overflow" horzOverflow="overflow" vert="horz" wrap="square" lIns="72000" tIns="180000" rIns="72000" bIns="14400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gradFill flip="none" rotWithShape="1">
                  <a:gsLst>
                    <a:gs pos="0">
                      <a:srgbClr val="50E6FF"/>
                    </a:gs>
                    <a:gs pos="100000">
                      <a:srgbClr val="D59DFF"/>
                    </a:gs>
                  </a:gsLst>
                  <a:lin ang="2700000" scaled="1"/>
                  <a:tileRect/>
                </a:gradFill>
                <a:effectLst/>
                <a:uLnTx/>
                <a:uFillTx/>
                <a:latin typeface="Segoe UI Semibold"/>
                <a:ea typeface="+mn-ea"/>
                <a:cs typeface="+mn-cs"/>
              </a:endParaRPr>
            </a:p>
          </p:txBody>
        </p:sp>
        <p:sp>
          <p:nvSpPr>
            <p:cNvPr id="76" name="TextBox 75">
              <a:extLst>
                <a:ext uri="{FF2B5EF4-FFF2-40B4-BE49-F238E27FC236}">
                  <a16:creationId xmlns:a16="http://schemas.microsoft.com/office/drawing/2014/main" id="{AC7255F9-11A3-6D84-A84B-DCF6E01DCC98}"/>
                </a:ext>
              </a:extLst>
            </p:cNvPr>
            <p:cNvSpPr txBox="1"/>
            <p:nvPr/>
          </p:nvSpPr>
          <p:spPr>
            <a:xfrm>
              <a:off x="846932" y="2543610"/>
              <a:ext cx="2025478" cy="83099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1800" b="0" i="0" u="none" strike="noStrike" kern="1200" cap="none" spc="-50" normalizeH="0" baseline="0" noProof="0">
                  <a:ln w="3175">
                    <a:noFill/>
                  </a:ln>
                  <a:gradFill flip="none" rotWithShape="1">
                    <a:gsLst>
                      <a:gs pos="0">
                        <a:srgbClr val="CD9AD0"/>
                      </a:gs>
                      <a:gs pos="81000">
                        <a:srgbClr val="8EC8E8"/>
                      </a:gs>
                    </a:gsLst>
                    <a:lin ang="13500000" scaled="1"/>
                    <a:tileRect/>
                  </a:gradFill>
                  <a:effectLst/>
                  <a:uLnTx/>
                  <a:uFillTx/>
                  <a:latin typeface="Segoe UI Semibold"/>
                  <a:ea typeface="+mj-lt"/>
                  <a:cs typeface="Segoe UI Semibold"/>
                </a:rPr>
                <a:t>Get your data </a:t>
              </a:r>
              <a:br>
                <a:rPr kumimoji="0" lang="en-US" sz="1800" b="0" i="0" u="none" strike="noStrike" kern="1200" cap="none" spc="-50" normalizeH="0" baseline="0" noProof="0">
                  <a:ln w="3175">
                    <a:noFill/>
                  </a:ln>
                  <a:gradFill flip="none" rotWithShape="1">
                    <a:gsLst>
                      <a:gs pos="0">
                        <a:srgbClr val="CD9AD0"/>
                      </a:gs>
                      <a:gs pos="81000">
                        <a:srgbClr val="8EC8E8"/>
                      </a:gs>
                    </a:gsLst>
                    <a:lin ang="13500000" scaled="1"/>
                    <a:tileRect/>
                  </a:gradFill>
                  <a:effectLst/>
                  <a:uLnTx/>
                  <a:uFillTx/>
                  <a:latin typeface="Segoe UI Semibold"/>
                  <a:ea typeface="+mj-lt"/>
                  <a:cs typeface="Segoe UI Semibold"/>
                </a:rPr>
              </a:br>
              <a:r>
                <a:rPr kumimoji="0" lang="en-US" sz="1800" b="0" i="0" u="none" strike="noStrike" kern="1200" cap="none" spc="-50" normalizeH="0" baseline="0" noProof="0">
                  <a:ln w="3175">
                    <a:noFill/>
                  </a:ln>
                  <a:gradFill flip="none" rotWithShape="1">
                    <a:gsLst>
                      <a:gs pos="0">
                        <a:srgbClr val="CD9AD0"/>
                      </a:gs>
                      <a:gs pos="81000">
                        <a:srgbClr val="8EC8E8"/>
                      </a:gs>
                    </a:gsLst>
                    <a:lin ang="13500000" scaled="1"/>
                    <a:tileRect/>
                  </a:gradFill>
                  <a:effectLst/>
                  <a:uLnTx/>
                  <a:uFillTx/>
                  <a:latin typeface="Segoe UI Semibold"/>
                  <a:ea typeface="+mj-lt"/>
                  <a:cs typeface="Segoe UI Semibold"/>
                </a:rPr>
                <a:t>estate AI-ready </a:t>
              </a:r>
              <a:br>
                <a:rPr kumimoji="0" lang="en-US" sz="1800" b="0" i="0" u="none" strike="noStrike" kern="1200" cap="none" spc="-50" normalizeH="0" baseline="0" noProof="0">
                  <a:ln w="3175">
                    <a:noFill/>
                  </a:ln>
                  <a:gradFill flip="none" rotWithShape="1">
                    <a:gsLst>
                      <a:gs pos="0">
                        <a:srgbClr val="CD9AD0"/>
                      </a:gs>
                      <a:gs pos="81000">
                        <a:srgbClr val="8EC8E8"/>
                      </a:gs>
                    </a:gsLst>
                    <a:lin ang="13500000" scaled="1"/>
                    <a:tileRect/>
                  </a:gradFill>
                  <a:effectLst/>
                  <a:uLnTx/>
                  <a:uFillTx/>
                  <a:latin typeface="Segoe UI Semibold"/>
                  <a:ea typeface="+mj-lt"/>
                  <a:cs typeface="Segoe UI Semibold"/>
                </a:rPr>
              </a:br>
              <a:r>
                <a:rPr kumimoji="0" lang="en-US" sz="1800" b="0" i="0" u="none" strike="noStrike" kern="1200" cap="none" spc="-50" normalizeH="0" baseline="0" noProof="0">
                  <a:ln w="3175">
                    <a:noFill/>
                  </a:ln>
                  <a:gradFill flip="none" rotWithShape="1">
                    <a:gsLst>
                      <a:gs pos="0">
                        <a:srgbClr val="CD9AD0"/>
                      </a:gs>
                      <a:gs pos="81000">
                        <a:srgbClr val="8EC8E8"/>
                      </a:gs>
                    </a:gsLst>
                    <a:lin ang="13500000" scaled="1"/>
                    <a:tileRect/>
                  </a:gradFill>
                  <a:effectLst/>
                  <a:uLnTx/>
                  <a:uFillTx/>
                  <a:latin typeface="Segoe UI Semibold"/>
                  <a:ea typeface="+mj-lt"/>
                  <a:cs typeface="Segoe UI Semibold"/>
                </a:rPr>
                <a:t>with Azure</a:t>
              </a:r>
            </a:p>
          </p:txBody>
        </p:sp>
      </p:grpSp>
      <p:sp>
        <p:nvSpPr>
          <p:cNvPr id="77" name="TextBox 76">
            <a:extLst>
              <a:ext uri="{FF2B5EF4-FFF2-40B4-BE49-F238E27FC236}">
                <a16:creationId xmlns:a16="http://schemas.microsoft.com/office/drawing/2014/main" id="{8887F021-DED6-E864-0EEC-52D015589F54}"/>
              </a:ext>
            </a:extLst>
          </p:cNvPr>
          <p:cNvSpPr txBox="1"/>
          <p:nvPr/>
        </p:nvSpPr>
        <p:spPr>
          <a:xfrm>
            <a:off x="596119" y="4373705"/>
            <a:ext cx="2527104" cy="369332"/>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367" rtl="0" eaLnBrk="1" fontAlgn="auto" latinLnBrk="0" hangingPunct="1">
              <a:lnSpc>
                <a:spcPct val="100000"/>
              </a:lnSpc>
              <a:spcBef>
                <a:spcPts val="1000"/>
              </a:spcBef>
              <a:spcAft>
                <a:spcPts val="200"/>
              </a:spcAft>
              <a:buClrTx/>
              <a:buSzTx/>
              <a:buFontTx/>
              <a:buNone/>
              <a:tabLst/>
              <a:defRPr/>
            </a:pPr>
            <a:r>
              <a:rPr kumimoji="0" lang="en-US" sz="1200" b="1" i="0" u="none" strike="noStrike" kern="1200" cap="none" spc="0" normalizeH="0" baseline="0" noProof="0">
                <a:ln>
                  <a:noFill/>
                </a:ln>
                <a:gradFill flip="none" rotWithShape="1">
                  <a:gsLst>
                    <a:gs pos="100000">
                      <a:srgbClr val="8EC8E8"/>
                    </a:gs>
                    <a:gs pos="0">
                      <a:srgbClr val="CD9AD0"/>
                    </a:gs>
                  </a:gsLst>
                  <a:lin ang="13500000" scaled="1"/>
                  <a:tileRect/>
                </a:gradFill>
                <a:effectLst/>
                <a:uLnTx/>
                <a:uFillTx/>
                <a:latin typeface="Segoe UI"/>
                <a:ea typeface="+mn-ea"/>
                <a:cs typeface="Segoe UI"/>
              </a:rPr>
              <a:t>Leverage AMMP to conduct a data estate assessment</a:t>
            </a:r>
          </a:p>
        </p:txBody>
      </p:sp>
      <p:grpSp>
        <p:nvGrpSpPr>
          <p:cNvPr id="78" name="Group 77" descr="Increase seller productivity with Viva sales. Learn how AI capabilities enable personalised coaching and intelligence for sellers.&#10;&#10;Try Viva sales today (Preview)">
            <a:extLst>
              <a:ext uri="{FF2B5EF4-FFF2-40B4-BE49-F238E27FC236}">
                <a16:creationId xmlns:a16="http://schemas.microsoft.com/office/drawing/2014/main" id="{39C80D59-ECA1-51C3-BD33-59EBB424BDA7}"/>
              </a:ext>
            </a:extLst>
          </p:cNvPr>
          <p:cNvGrpSpPr/>
          <p:nvPr/>
        </p:nvGrpSpPr>
        <p:grpSpPr>
          <a:xfrm>
            <a:off x="9137201" y="1838478"/>
            <a:ext cx="2770667" cy="4021796"/>
            <a:chOff x="9137201" y="2131779"/>
            <a:chExt cx="2770667" cy="4021796"/>
          </a:xfrm>
        </p:grpSpPr>
        <p:sp>
          <p:nvSpPr>
            <p:cNvPr id="79" name="Rectangle: Rounded Corners 4">
              <a:extLst>
                <a:ext uri="{FF2B5EF4-FFF2-40B4-BE49-F238E27FC236}">
                  <a16:creationId xmlns:a16="http://schemas.microsoft.com/office/drawing/2014/main" id="{1B810C53-FF92-6B45-C7D6-82831BA3DCF9}"/>
                </a:ext>
                <a:ext uri="{C183D7F6-B498-43B3-948B-1728B52AA6E4}">
                  <adec:decorative xmlns:adec="http://schemas.microsoft.com/office/drawing/2017/decorative" val="1"/>
                </a:ext>
              </a:extLst>
            </p:cNvPr>
            <p:cNvSpPr/>
            <p:nvPr/>
          </p:nvSpPr>
          <p:spPr>
            <a:xfrm>
              <a:off x="9137201" y="2131779"/>
              <a:ext cx="2770667" cy="4021796"/>
            </a:xfrm>
            <a:prstGeom prst="roundRect">
              <a:avLst>
                <a:gd name="adj" fmla="val 2723"/>
              </a:avLst>
            </a:prstGeom>
            <a:solidFill>
              <a:schemeClr val="bg1">
                <a:lumMod val="95000"/>
                <a:lumOff val="5000"/>
              </a:schemeClr>
            </a:solidFill>
            <a:ln w="12700" cap="flat" cmpd="sng" algn="ctr">
              <a:solidFill>
                <a:srgbClr val="000000">
                  <a:lumMod val="75000"/>
                  <a:lumOff val="25000"/>
                </a:srgbClr>
              </a:solidFill>
              <a:prstDash val="solid"/>
              <a:headEnd type="none" w="med" len="med"/>
              <a:tailEnd type="none" w="med" len="med"/>
            </a:ln>
            <a:effectLst/>
          </p:spPr>
          <p:txBody>
            <a:bodyPr rot="0" spcFirstLastPara="0" vertOverflow="overflow" horzOverflow="overflow" vert="horz" wrap="square" lIns="72000" tIns="180000" rIns="72000" bIns="14400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gradFill flip="none" rotWithShape="1">
                  <a:gsLst>
                    <a:gs pos="0">
                      <a:srgbClr val="50E6FF"/>
                    </a:gs>
                    <a:gs pos="100000">
                      <a:srgbClr val="D59DFF"/>
                    </a:gs>
                  </a:gsLst>
                  <a:lin ang="2700000" scaled="1"/>
                  <a:tileRect/>
                </a:gradFill>
                <a:effectLst/>
                <a:uLnTx/>
                <a:uFillTx/>
                <a:latin typeface="Segoe UI Semibold"/>
                <a:ea typeface="+mn-ea"/>
                <a:cs typeface="+mn-cs"/>
              </a:endParaRPr>
            </a:p>
          </p:txBody>
        </p:sp>
        <p:sp>
          <p:nvSpPr>
            <p:cNvPr id="80" name="TextBox 79">
              <a:extLst>
                <a:ext uri="{FF2B5EF4-FFF2-40B4-BE49-F238E27FC236}">
                  <a16:creationId xmlns:a16="http://schemas.microsoft.com/office/drawing/2014/main" id="{EEEEA192-DDF2-5F7F-942D-DC23048877B4}"/>
                </a:ext>
              </a:extLst>
            </p:cNvPr>
            <p:cNvSpPr txBox="1"/>
            <p:nvPr/>
          </p:nvSpPr>
          <p:spPr>
            <a:xfrm>
              <a:off x="9213993" y="2543610"/>
              <a:ext cx="2617083" cy="830997"/>
            </a:xfrm>
            <a:prstGeom prst="rect">
              <a:avLst/>
            </a:prstGeom>
            <a:noFill/>
          </p:spPr>
          <p:txBody>
            <a:bodyPr wrap="square" lIns="0" tIns="0" rIns="0" bIns="0" rtlCol="0">
              <a:spAutoFit/>
            </a:bodyPr>
            <a:lstStyle>
              <a:defPPr>
                <a:defRPr lang="en-US"/>
              </a:defPPr>
              <a:lvl1pPr algn="ctr">
                <a:spcAft>
                  <a:spcPts val="1200"/>
                </a:spcAft>
                <a:defRPr spc="-50">
                  <a:ln w="3175">
                    <a:noFill/>
                  </a:ln>
                  <a:gradFill flip="none" rotWithShape="1">
                    <a:gsLst>
                      <a:gs pos="0">
                        <a:srgbClr val="CD9AD0"/>
                      </a:gs>
                      <a:gs pos="81000">
                        <a:srgbClr val="8EC8E8"/>
                      </a:gs>
                    </a:gsLst>
                    <a:lin ang="13500000" scaled="1"/>
                    <a:tileRect/>
                  </a:gradFill>
                  <a:latin typeface="Segoe UI Semibold"/>
                  <a:ea typeface="+mj-lt"/>
                  <a:cs typeface="Segoe UI Semibold"/>
                </a:defRPr>
              </a:lvl1p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1800" b="0" i="0" u="none" strike="noStrike" kern="1200" cap="none" spc="-50" normalizeH="0" baseline="0" noProof="0">
                  <a:ln w="3175">
                    <a:noFill/>
                  </a:ln>
                  <a:gradFill flip="none" rotWithShape="1">
                    <a:gsLst>
                      <a:gs pos="0">
                        <a:srgbClr val="CD9AD0"/>
                      </a:gs>
                      <a:gs pos="81000">
                        <a:srgbClr val="8EC8E8"/>
                      </a:gs>
                    </a:gsLst>
                    <a:lin ang="13500000" scaled="1"/>
                    <a:tileRect/>
                  </a:gradFill>
                  <a:effectLst/>
                  <a:uLnTx/>
                  <a:uFillTx/>
                  <a:latin typeface="Segoe UI Semibold"/>
                  <a:cs typeface="Segoe UI Semibold"/>
                </a:rPr>
                <a:t>Increase </a:t>
              </a:r>
              <a:br>
                <a:rPr kumimoji="0" lang="en-US" sz="1800" b="0" i="0" u="none" strike="noStrike" kern="1200" cap="none" spc="-50" normalizeH="0" baseline="0" noProof="0">
                  <a:ln w="3175">
                    <a:noFill/>
                  </a:ln>
                  <a:gradFill flip="none" rotWithShape="1">
                    <a:gsLst>
                      <a:gs pos="0">
                        <a:srgbClr val="CD9AD0"/>
                      </a:gs>
                      <a:gs pos="81000">
                        <a:srgbClr val="8EC8E8"/>
                      </a:gs>
                    </a:gsLst>
                    <a:lin ang="13500000" scaled="1"/>
                    <a:tileRect/>
                  </a:gradFill>
                  <a:effectLst/>
                  <a:uLnTx/>
                  <a:uFillTx/>
                  <a:latin typeface="Segoe UI Semibold"/>
                  <a:cs typeface="Segoe UI Semibold"/>
                </a:rPr>
              </a:br>
              <a:r>
                <a:rPr kumimoji="0" lang="en-US" sz="1800" b="0" i="0" u="none" strike="noStrike" kern="1200" cap="none" spc="-50" normalizeH="0" baseline="0" noProof="0">
                  <a:ln w="3175">
                    <a:noFill/>
                  </a:ln>
                  <a:gradFill flip="none" rotWithShape="1">
                    <a:gsLst>
                      <a:gs pos="0">
                        <a:srgbClr val="CD9AD0"/>
                      </a:gs>
                      <a:gs pos="81000">
                        <a:srgbClr val="8EC8E8"/>
                      </a:gs>
                    </a:gsLst>
                    <a:lin ang="13500000" scaled="1"/>
                    <a:tileRect/>
                  </a:gradFill>
                  <a:effectLst/>
                  <a:uLnTx/>
                  <a:uFillTx/>
                  <a:latin typeface="Segoe UI Semibold"/>
                  <a:cs typeface="Segoe UI Semibold"/>
                </a:rPr>
                <a:t>fundraising productivity with Viva Sales</a:t>
              </a:r>
            </a:p>
          </p:txBody>
        </p:sp>
      </p:grpSp>
      <p:sp>
        <p:nvSpPr>
          <p:cNvPr id="81" name="TextBox 80">
            <a:extLst>
              <a:ext uri="{FF2B5EF4-FFF2-40B4-BE49-F238E27FC236}">
                <a16:creationId xmlns:a16="http://schemas.microsoft.com/office/drawing/2014/main" id="{F21E5F7E-6376-3A83-BB3A-5731EF4DE41A}"/>
              </a:ext>
            </a:extLst>
          </p:cNvPr>
          <p:cNvSpPr txBox="1"/>
          <p:nvPr/>
        </p:nvSpPr>
        <p:spPr>
          <a:xfrm>
            <a:off x="9213993" y="3228064"/>
            <a:ext cx="2617083" cy="55399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gradFill>
                  <a:gsLst>
                    <a:gs pos="100000">
                      <a:srgbClr val="FFFFFF"/>
                    </a:gs>
                    <a:gs pos="0">
                      <a:srgbClr val="FFFFFF"/>
                    </a:gs>
                  </a:gsLst>
                  <a:lin ang="16200000" scaled="1"/>
                </a:gradFill>
                <a:effectLst/>
                <a:uLnTx/>
                <a:uFillTx/>
                <a:latin typeface="Segoe UI"/>
                <a:ea typeface="+mn-ea"/>
                <a:cs typeface="+mn-cs"/>
              </a:rPr>
              <a:t>Learn how AI capabilities enable personalized coaching and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gradFill>
                  <a:gsLst>
                    <a:gs pos="100000">
                      <a:srgbClr val="FFFFFF"/>
                    </a:gs>
                    <a:gs pos="0">
                      <a:srgbClr val="FFFFFF"/>
                    </a:gs>
                  </a:gsLst>
                  <a:lin ang="16200000" scaled="1"/>
                </a:gradFill>
                <a:effectLst/>
                <a:uLnTx/>
                <a:uFillTx/>
                <a:latin typeface="Segoe UI"/>
                <a:ea typeface="+mn-ea"/>
                <a:cs typeface="+mn-cs"/>
              </a:rPr>
              <a:t>intelligence for fundraisers</a:t>
            </a:r>
          </a:p>
        </p:txBody>
      </p:sp>
      <p:sp>
        <p:nvSpPr>
          <p:cNvPr id="82" name="TextBox 81">
            <a:extLst>
              <a:ext uri="{FF2B5EF4-FFF2-40B4-BE49-F238E27FC236}">
                <a16:creationId xmlns:a16="http://schemas.microsoft.com/office/drawing/2014/main" id="{1C1463A0-3921-69E3-AC8E-126FC8E36A17}"/>
              </a:ext>
            </a:extLst>
          </p:cNvPr>
          <p:cNvSpPr txBox="1"/>
          <p:nvPr/>
        </p:nvSpPr>
        <p:spPr>
          <a:xfrm>
            <a:off x="9611892" y="4377868"/>
            <a:ext cx="1821285" cy="184666"/>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defPPr>
              <a:defRPr lang="en-US"/>
            </a:defPPr>
            <a:lvl1pPr marR="0" lvl="0" indent="0" algn="ctr" defTabSz="914367" fontAlgn="auto">
              <a:lnSpc>
                <a:spcPct val="100000"/>
              </a:lnSpc>
              <a:spcBef>
                <a:spcPts val="1000"/>
              </a:spcBef>
              <a:spcAft>
                <a:spcPts val="200"/>
              </a:spcAft>
              <a:buClrTx/>
              <a:buSzTx/>
              <a:buFontTx/>
              <a:buNone/>
              <a:tabLst/>
              <a:defRPr sz="1200" b="1">
                <a:gradFill flip="none" rotWithShape="1">
                  <a:gsLst>
                    <a:gs pos="100000">
                      <a:srgbClr val="8EC8E8"/>
                    </a:gs>
                    <a:gs pos="0">
                      <a:srgbClr val="CD9AD0"/>
                    </a:gs>
                  </a:gsLst>
                  <a:lin ang="13500000" scaled="1"/>
                  <a:tileRect/>
                </a:gradFill>
                <a:latin typeface="Segoe UI"/>
                <a:cs typeface="Segoe UI"/>
              </a:defRPr>
            </a:lvl1pPr>
          </a:lstStyle>
          <a:p>
            <a:pPr marL="0" marR="0" lvl="0" indent="0" algn="ctr" defTabSz="914367" rtl="0" eaLnBrk="1" fontAlgn="auto" latinLnBrk="0" hangingPunct="1">
              <a:lnSpc>
                <a:spcPct val="100000"/>
              </a:lnSpc>
              <a:spcBef>
                <a:spcPts val="1000"/>
              </a:spcBef>
              <a:spcAft>
                <a:spcPts val="200"/>
              </a:spcAft>
              <a:buClrTx/>
              <a:buSzTx/>
              <a:buFontTx/>
              <a:buNone/>
              <a:tabLst/>
              <a:defRPr/>
            </a:pPr>
            <a:r>
              <a:rPr kumimoji="0" lang="en-US" sz="1200" b="1" i="0" u="none" strike="noStrike" kern="1200" cap="none" spc="0" normalizeH="0" baseline="0" noProof="0">
                <a:ln>
                  <a:noFill/>
                </a:ln>
                <a:gradFill flip="none" rotWithShape="1">
                  <a:gsLst>
                    <a:gs pos="100000">
                      <a:srgbClr val="8EC8E8"/>
                    </a:gs>
                    <a:gs pos="0">
                      <a:srgbClr val="CD9AD0"/>
                    </a:gs>
                  </a:gsLst>
                  <a:lin ang="13500000" scaled="1"/>
                  <a:tileRect/>
                </a:gradFill>
                <a:effectLst/>
                <a:uLnTx/>
                <a:uFillTx/>
                <a:latin typeface="Segoe UI"/>
                <a:ea typeface="+mn-ea"/>
                <a:cs typeface="Segoe UI"/>
              </a:rPr>
              <a:t>Try Viva Sales today</a:t>
            </a:r>
          </a:p>
        </p:txBody>
      </p:sp>
      <p:sp>
        <p:nvSpPr>
          <p:cNvPr id="83" name="TextBox 82">
            <a:extLst>
              <a:ext uri="{FF2B5EF4-FFF2-40B4-BE49-F238E27FC236}">
                <a16:creationId xmlns:a16="http://schemas.microsoft.com/office/drawing/2014/main" id="{5B65513B-FA63-322B-6AC0-503282B86B12}"/>
              </a:ext>
            </a:extLst>
          </p:cNvPr>
          <p:cNvSpPr txBox="1"/>
          <p:nvPr/>
        </p:nvSpPr>
        <p:spPr>
          <a:xfrm>
            <a:off x="3550131" y="3228064"/>
            <a:ext cx="2333834" cy="55399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gradFill>
                  <a:gsLst>
                    <a:gs pos="100000">
                      <a:srgbClr val="FFFFFF"/>
                    </a:gs>
                    <a:gs pos="0">
                      <a:srgbClr val="FFFFFF"/>
                    </a:gs>
                  </a:gsLst>
                  <a:lin ang="16200000" scaled="1"/>
                </a:gradFill>
                <a:effectLst/>
                <a:uLnTx/>
                <a:uFillTx/>
                <a:latin typeface="Segoe UI"/>
                <a:ea typeface="+mn-ea"/>
                <a:cs typeface="+mn-cs"/>
              </a:rPr>
              <a:t>Learn how to build AI-powered applications for your </a:t>
            </a:r>
            <a:br>
              <a:rPr kumimoji="0" lang="en-US" sz="1200" b="0" i="0" u="none" strike="noStrike" kern="1200" cap="none" spc="0" normalizeH="0" baseline="0" noProof="0">
                <a:ln>
                  <a:noFill/>
                </a:ln>
                <a:gradFill>
                  <a:gsLst>
                    <a:gs pos="100000">
                      <a:srgbClr val="FFFFFF"/>
                    </a:gs>
                    <a:gs pos="0">
                      <a:srgbClr val="FFFFFF"/>
                    </a:gs>
                  </a:gsLst>
                  <a:lin ang="16200000" scaled="1"/>
                </a:gradFill>
                <a:effectLst/>
                <a:uLnTx/>
                <a:uFillTx/>
                <a:latin typeface="Segoe UI"/>
                <a:ea typeface="+mn-ea"/>
                <a:cs typeface="+mn-cs"/>
              </a:rPr>
            </a:br>
            <a:r>
              <a:rPr kumimoji="0" lang="en-US" sz="1200" b="0" i="0" u="none" strike="noStrike" kern="1200" cap="none" spc="0" normalizeH="0" baseline="0" noProof="0">
                <a:ln>
                  <a:noFill/>
                </a:ln>
                <a:gradFill>
                  <a:gsLst>
                    <a:gs pos="100000">
                      <a:srgbClr val="FFFFFF"/>
                    </a:gs>
                    <a:gs pos="0">
                      <a:srgbClr val="FFFFFF"/>
                    </a:gs>
                  </a:gsLst>
                  <a:lin ang="16200000" scaled="1"/>
                </a:gradFill>
                <a:effectLst/>
                <a:uLnTx/>
                <a:uFillTx/>
                <a:latin typeface="Segoe UI"/>
                <a:ea typeface="+mn-ea"/>
                <a:cs typeface="+mn-cs"/>
              </a:rPr>
              <a:t>organization on Azure</a:t>
            </a:r>
          </a:p>
        </p:txBody>
      </p:sp>
      <p:sp>
        <p:nvSpPr>
          <p:cNvPr id="84" name="TextBox 83">
            <a:extLst>
              <a:ext uri="{FF2B5EF4-FFF2-40B4-BE49-F238E27FC236}">
                <a16:creationId xmlns:a16="http://schemas.microsoft.com/office/drawing/2014/main" id="{3E8A59D4-57D5-EC35-AAD5-C04718929193}"/>
              </a:ext>
            </a:extLst>
          </p:cNvPr>
          <p:cNvSpPr txBox="1"/>
          <p:nvPr/>
        </p:nvSpPr>
        <p:spPr>
          <a:xfrm>
            <a:off x="3932482" y="4377868"/>
            <a:ext cx="1569132" cy="369332"/>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defPPr>
              <a:defRPr lang="en-US"/>
            </a:defPPr>
            <a:lvl1pPr marR="0" lvl="0" indent="0" algn="ctr" defTabSz="914367" fontAlgn="auto">
              <a:lnSpc>
                <a:spcPct val="100000"/>
              </a:lnSpc>
              <a:spcBef>
                <a:spcPts val="1000"/>
              </a:spcBef>
              <a:spcAft>
                <a:spcPts val="200"/>
              </a:spcAft>
              <a:buClrTx/>
              <a:buSzTx/>
              <a:buFontTx/>
              <a:buNone/>
              <a:tabLst/>
              <a:defRPr sz="1200" b="1">
                <a:gradFill flip="none" rotWithShape="1">
                  <a:gsLst>
                    <a:gs pos="100000">
                      <a:srgbClr val="8EC8E8"/>
                    </a:gs>
                    <a:gs pos="0">
                      <a:srgbClr val="CD9AD0"/>
                    </a:gs>
                  </a:gsLst>
                  <a:lin ang="13500000" scaled="1"/>
                  <a:tileRect/>
                </a:gradFill>
                <a:latin typeface="Segoe UI"/>
                <a:cs typeface="Segoe UI"/>
              </a:defRPr>
            </a:lvl1pPr>
          </a:lstStyle>
          <a:p>
            <a:pPr marL="0" marR="0" lvl="0" indent="0" algn="ctr" defTabSz="914367" rtl="0" eaLnBrk="1" fontAlgn="auto" latinLnBrk="0" hangingPunct="1">
              <a:lnSpc>
                <a:spcPct val="100000"/>
              </a:lnSpc>
              <a:spcBef>
                <a:spcPts val="1000"/>
              </a:spcBef>
              <a:spcAft>
                <a:spcPts val="200"/>
              </a:spcAft>
              <a:buClrTx/>
              <a:buSzTx/>
              <a:buFontTx/>
              <a:buNone/>
              <a:tabLst/>
              <a:defRPr/>
            </a:pPr>
            <a:r>
              <a:rPr kumimoji="0" lang="en-US" sz="1200" b="1" i="0" u="none" strike="noStrike" kern="1200" cap="none" spc="0" normalizeH="0" baseline="0" noProof="0">
                <a:ln>
                  <a:noFill/>
                </a:ln>
                <a:gradFill flip="none" rotWithShape="1">
                  <a:gsLst>
                    <a:gs pos="100000">
                      <a:srgbClr val="8EC8E8"/>
                    </a:gs>
                    <a:gs pos="0">
                      <a:srgbClr val="CD9AD0"/>
                    </a:gs>
                  </a:gsLst>
                  <a:lin ang="13500000" scaled="1"/>
                  <a:tileRect/>
                </a:gradFill>
                <a:effectLst/>
                <a:uLnTx/>
                <a:uFillTx/>
                <a:latin typeface="Segoe UI"/>
                <a:ea typeface="+mn-ea"/>
                <a:cs typeface="Segoe UI"/>
              </a:rPr>
              <a:t>Book an AI executive briefing session</a:t>
            </a:r>
          </a:p>
        </p:txBody>
      </p:sp>
      <p:grpSp>
        <p:nvGrpSpPr>
          <p:cNvPr id="85" name="Group 84" descr="Increase developer productivity with GitHub. Learn how co-pilot can drive 55% productivity with developers.&#10;&#10;Try GitHub copilot today.">
            <a:extLst>
              <a:ext uri="{FF2B5EF4-FFF2-40B4-BE49-F238E27FC236}">
                <a16:creationId xmlns:a16="http://schemas.microsoft.com/office/drawing/2014/main" id="{41F74ED2-5D43-824A-762E-DF8F53D95BBE}"/>
              </a:ext>
            </a:extLst>
          </p:cNvPr>
          <p:cNvGrpSpPr/>
          <p:nvPr/>
        </p:nvGrpSpPr>
        <p:grpSpPr>
          <a:xfrm>
            <a:off x="6256874" y="1838478"/>
            <a:ext cx="2697704" cy="4021796"/>
            <a:chOff x="6256874" y="2131779"/>
            <a:chExt cx="2697704" cy="4021796"/>
          </a:xfrm>
        </p:grpSpPr>
        <p:sp>
          <p:nvSpPr>
            <p:cNvPr id="86" name="Rectangle: Rounded Corners 4">
              <a:extLst>
                <a:ext uri="{FF2B5EF4-FFF2-40B4-BE49-F238E27FC236}">
                  <a16:creationId xmlns:a16="http://schemas.microsoft.com/office/drawing/2014/main" id="{CE597FDD-9CA8-A654-57B8-77A0FA0A902A}"/>
                </a:ext>
                <a:ext uri="{C183D7F6-B498-43B3-948B-1728B52AA6E4}">
                  <adec:decorative xmlns:adec="http://schemas.microsoft.com/office/drawing/2017/decorative" val="1"/>
                </a:ext>
              </a:extLst>
            </p:cNvPr>
            <p:cNvSpPr/>
            <p:nvPr/>
          </p:nvSpPr>
          <p:spPr>
            <a:xfrm>
              <a:off x="6256874" y="2131779"/>
              <a:ext cx="2697704" cy="4021796"/>
            </a:xfrm>
            <a:prstGeom prst="roundRect">
              <a:avLst>
                <a:gd name="adj" fmla="val 2723"/>
              </a:avLst>
            </a:prstGeom>
            <a:solidFill>
              <a:schemeClr val="bg1">
                <a:lumMod val="95000"/>
                <a:lumOff val="5000"/>
              </a:schemeClr>
            </a:solidFill>
            <a:ln w="12700" cap="flat" cmpd="sng" algn="ctr">
              <a:solidFill>
                <a:srgbClr val="000000">
                  <a:lumMod val="75000"/>
                  <a:lumOff val="25000"/>
                </a:srgbClr>
              </a:solidFill>
              <a:prstDash val="solid"/>
              <a:headEnd type="none" w="med" len="med"/>
              <a:tailEnd type="none" w="med" len="med"/>
            </a:ln>
            <a:effectLst/>
          </p:spPr>
          <p:txBody>
            <a:bodyPr rot="0" spcFirstLastPara="0" vertOverflow="overflow" horzOverflow="overflow" vert="horz" wrap="square" lIns="72000" tIns="180000" rIns="72000" bIns="14400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gradFill flip="none" rotWithShape="1">
                  <a:gsLst>
                    <a:gs pos="0">
                      <a:srgbClr val="50E6FF"/>
                    </a:gs>
                    <a:gs pos="100000">
                      <a:srgbClr val="D59DFF"/>
                    </a:gs>
                  </a:gsLst>
                  <a:lin ang="2700000" scaled="1"/>
                  <a:tileRect/>
                </a:gradFill>
                <a:effectLst/>
                <a:uLnTx/>
                <a:uFillTx/>
                <a:latin typeface="Segoe UI Semibold"/>
                <a:ea typeface="+mn-ea"/>
                <a:cs typeface="+mn-cs"/>
              </a:endParaRPr>
            </a:p>
          </p:txBody>
        </p:sp>
        <p:sp>
          <p:nvSpPr>
            <p:cNvPr id="87" name="TextBox 86">
              <a:extLst>
                <a:ext uri="{FF2B5EF4-FFF2-40B4-BE49-F238E27FC236}">
                  <a16:creationId xmlns:a16="http://schemas.microsoft.com/office/drawing/2014/main" id="{8291C3C8-2FF7-AD34-FC25-683C5459007B}"/>
                </a:ext>
              </a:extLst>
            </p:cNvPr>
            <p:cNvSpPr txBox="1"/>
            <p:nvPr/>
          </p:nvSpPr>
          <p:spPr>
            <a:xfrm>
              <a:off x="6297184" y="2543610"/>
              <a:ext cx="2617083" cy="830997"/>
            </a:xfrm>
            <a:prstGeom prst="rect">
              <a:avLst/>
            </a:prstGeom>
            <a:noFill/>
          </p:spPr>
          <p:txBody>
            <a:bodyPr wrap="square" lIns="0" tIns="0" rIns="0" bIns="0" rtlCol="0">
              <a:spAutoFit/>
            </a:bodyPr>
            <a:lstStyle>
              <a:defPPr>
                <a:defRPr lang="en-US"/>
              </a:defPPr>
              <a:lvl1pPr algn="ctr">
                <a:spcAft>
                  <a:spcPts val="1200"/>
                </a:spcAft>
                <a:defRPr spc="-50">
                  <a:ln w="3175">
                    <a:noFill/>
                  </a:ln>
                  <a:gradFill flip="none" rotWithShape="1">
                    <a:gsLst>
                      <a:gs pos="0">
                        <a:srgbClr val="CD9AD0"/>
                      </a:gs>
                      <a:gs pos="81000">
                        <a:srgbClr val="8EC8E8"/>
                      </a:gs>
                    </a:gsLst>
                    <a:lin ang="13500000" scaled="1"/>
                    <a:tileRect/>
                  </a:gradFill>
                  <a:latin typeface="Segoe UI Semibold"/>
                  <a:ea typeface="+mj-lt"/>
                  <a:cs typeface="Segoe UI Semibold"/>
                </a:defRPr>
              </a:lvl1p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1800" b="0" i="0" u="none" strike="noStrike" kern="1200" cap="none" spc="-50" normalizeH="0" baseline="0" noProof="0">
                  <a:ln w="3175">
                    <a:noFill/>
                  </a:ln>
                  <a:gradFill flip="none" rotWithShape="1">
                    <a:gsLst>
                      <a:gs pos="0">
                        <a:srgbClr val="CD9AD0"/>
                      </a:gs>
                      <a:gs pos="81000">
                        <a:srgbClr val="8EC8E8"/>
                      </a:gs>
                    </a:gsLst>
                    <a:lin ang="13500000" scaled="1"/>
                    <a:tileRect/>
                  </a:gradFill>
                  <a:effectLst/>
                  <a:uLnTx/>
                  <a:uFillTx/>
                  <a:latin typeface="Segoe UI Semibold"/>
                  <a:cs typeface="Segoe UI Semibold"/>
                </a:rPr>
                <a:t>Increase </a:t>
              </a:r>
              <a:br>
                <a:rPr kumimoji="0" lang="en-US" sz="1800" b="0" i="0" u="none" strike="noStrike" kern="1200" cap="none" spc="-50" normalizeH="0" baseline="0" noProof="0">
                  <a:ln w="3175">
                    <a:noFill/>
                  </a:ln>
                  <a:gradFill flip="none" rotWithShape="1">
                    <a:gsLst>
                      <a:gs pos="0">
                        <a:srgbClr val="CD9AD0"/>
                      </a:gs>
                      <a:gs pos="81000">
                        <a:srgbClr val="8EC8E8"/>
                      </a:gs>
                    </a:gsLst>
                    <a:lin ang="13500000" scaled="1"/>
                    <a:tileRect/>
                  </a:gradFill>
                  <a:effectLst/>
                  <a:uLnTx/>
                  <a:uFillTx/>
                  <a:latin typeface="Segoe UI Semibold"/>
                  <a:cs typeface="Segoe UI Semibold"/>
                </a:rPr>
              </a:br>
              <a:r>
                <a:rPr kumimoji="0" lang="en-US" sz="1800" b="0" i="0" u="none" strike="noStrike" kern="1200" cap="none" spc="-50" normalizeH="0" baseline="0" noProof="0">
                  <a:ln w="3175">
                    <a:noFill/>
                  </a:ln>
                  <a:gradFill flip="none" rotWithShape="1">
                    <a:gsLst>
                      <a:gs pos="0">
                        <a:srgbClr val="CD9AD0"/>
                      </a:gs>
                      <a:gs pos="81000">
                        <a:srgbClr val="8EC8E8"/>
                      </a:gs>
                    </a:gsLst>
                    <a:lin ang="13500000" scaled="1"/>
                    <a:tileRect/>
                  </a:gradFill>
                  <a:effectLst/>
                  <a:uLnTx/>
                  <a:uFillTx/>
                  <a:latin typeface="Segoe UI Semibold"/>
                  <a:cs typeface="Segoe UI Semibold"/>
                </a:rPr>
                <a:t>developer productivity </a:t>
              </a:r>
              <a:br>
                <a:rPr kumimoji="0" lang="en-US" sz="1800" b="0" i="0" u="none" strike="noStrike" kern="1200" cap="none" spc="-50" normalizeH="0" baseline="0" noProof="0">
                  <a:ln w="3175">
                    <a:noFill/>
                  </a:ln>
                  <a:gradFill flip="none" rotWithShape="1">
                    <a:gsLst>
                      <a:gs pos="0">
                        <a:srgbClr val="CD9AD0"/>
                      </a:gs>
                      <a:gs pos="81000">
                        <a:srgbClr val="8EC8E8"/>
                      </a:gs>
                    </a:gsLst>
                    <a:lin ang="13500000" scaled="1"/>
                    <a:tileRect/>
                  </a:gradFill>
                  <a:effectLst/>
                  <a:uLnTx/>
                  <a:uFillTx/>
                  <a:latin typeface="Segoe UI Semibold"/>
                  <a:cs typeface="Segoe UI Semibold"/>
                </a:rPr>
              </a:br>
              <a:r>
                <a:rPr kumimoji="0" lang="en-US" sz="1800" b="0" i="0" u="none" strike="noStrike" kern="1200" cap="none" spc="-50" normalizeH="0" baseline="0" noProof="0">
                  <a:ln w="3175">
                    <a:noFill/>
                  </a:ln>
                  <a:gradFill flip="none" rotWithShape="1">
                    <a:gsLst>
                      <a:gs pos="0">
                        <a:srgbClr val="CD9AD0"/>
                      </a:gs>
                      <a:gs pos="81000">
                        <a:srgbClr val="8EC8E8"/>
                      </a:gs>
                    </a:gsLst>
                    <a:lin ang="13500000" scaled="1"/>
                    <a:tileRect/>
                  </a:gradFill>
                  <a:effectLst/>
                  <a:uLnTx/>
                  <a:uFillTx/>
                  <a:latin typeface="Segoe UI Semibold"/>
                  <a:cs typeface="Segoe UI Semibold"/>
                </a:rPr>
                <a:t>with GitHub</a:t>
              </a:r>
            </a:p>
          </p:txBody>
        </p:sp>
      </p:grpSp>
      <p:sp>
        <p:nvSpPr>
          <p:cNvPr id="88" name="TextBox 87">
            <a:extLst>
              <a:ext uri="{FF2B5EF4-FFF2-40B4-BE49-F238E27FC236}">
                <a16:creationId xmlns:a16="http://schemas.microsoft.com/office/drawing/2014/main" id="{F91B2F40-BADE-9B1D-C829-0B688CB380C1}"/>
              </a:ext>
            </a:extLst>
          </p:cNvPr>
          <p:cNvSpPr txBox="1"/>
          <p:nvPr/>
        </p:nvSpPr>
        <p:spPr>
          <a:xfrm>
            <a:off x="6297184" y="3228064"/>
            <a:ext cx="2617083" cy="553998"/>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gradFill>
                  <a:gsLst>
                    <a:gs pos="100000">
                      <a:srgbClr val="FFFFFF"/>
                    </a:gs>
                    <a:gs pos="0">
                      <a:srgbClr val="FFFFFF"/>
                    </a:gs>
                  </a:gsLst>
                  <a:lin ang="16200000" scaled="1"/>
                </a:gradFill>
                <a:effectLst/>
                <a:uLnTx/>
                <a:uFillTx/>
                <a:latin typeface="Segoe UI"/>
                <a:ea typeface="+mn-ea"/>
                <a:cs typeface="+mn-cs"/>
              </a:rPr>
              <a:t>Learn how GitHub Copilot </a:t>
            </a:r>
            <a:br>
              <a:rPr kumimoji="0" lang="en-US" sz="1200" b="0" i="0" u="none" strike="noStrike" kern="1200" cap="none" spc="0" normalizeH="0" baseline="0" noProof="0">
                <a:ln>
                  <a:noFill/>
                </a:ln>
                <a:gradFill>
                  <a:gsLst>
                    <a:gs pos="100000">
                      <a:srgbClr val="FFFFFF"/>
                    </a:gs>
                    <a:gs pos="0">
                      <a:srgbClr val="FFFFFF"/>
                    </a:gs>
                  </a:gsLst>
                  <a:lin ang="16200000" scaled="1"/>
                </a:gradFill>
                <a:effectLst/>
                <a:uLnTx/>
                <a:uFillTx/>
                <a:latin typeface="Segoe UI"/>
                <a:ea typeface="+mn-ea"/>
                <a:cs typeface="+mn-cs"/>
              </a:rPr>
            </a:br>
            <a:r>
              <a:rPr kumimoji="0" lang="en-US" sz="1200" b="0" i="0" u="none" strike="noStrike" kern="1200" cap="none" spc="0" normalizeH="0" baseline="0" noProof="0">
                <a:ln>
                  <a:noFill/>
                </a:ln>
                <a:gradFill>
                  <a:gsLst>
                    <a:gs pos="100000">
                      <a:srgbClr val="FFFFFF"/>
                    </a:gs>
                    <a:gs pos="0">
                      <a:srgbClr val="FFFFFF"/>
                    </a:gs>
                  </a:gsLst>
                  <a:lin ang="16200000" scaled="1"/>
                </a:gradFill>
                <a:effectLst/>
                <a:uLnTx/>
                <a:uFillTx/>
                <a:latin typeface="Segoe UI"/>
                <a:ea typeface="+mn-ea"/>
                <a:cs typeface="+mn-cs"/>
              </a:rPr>
              <a:t>can drive 55% greater productivity </a:t>
            </a:r>
            <a:br>
              <a:rPr kumimoji="0" lang="en-US" sz="1200" b="0" i="0" u="none" strike="noStrike" kern="1200" cap="none" spc="0" normalizeH="0" baseline="0" noProof="0">
                <a:ln>
                  <a:noFill/>
                </a:ln>
                <a:gradFill>
                  <a:gsLst>
                    <a:gs pos="100000">
                      <a:srgbClr val="FFFFFF"/>
                    </a:gs>
                    <a:gs pos="0">
                      <a:srgbClr val="FFFFFF"/>
                    </a:gs>
                  </a:gsLst>
                  <a:lin ang="16200000" scaled="1"/>
                </a:gradFill>
                <a:effectLst/>
                <a:uLnTx/>
                <a:uFillTx/>
                <a:latin typeface="Segoe UI"/>
                <a:ea typeface="+mn-ea"/>
                <a:cs typeface="+mn-cs"/>
              </a:rPr>
            </a:br>
            <a:r>
              <a:rPr kumimoji="0" lang="en-US" sz="1200" b="0" i="0" u="none" strike="noStrike" kern="1200" cap="none" spc="0" normalizeH="0" baseline="0" noProof="0">
                <a:ln>
                  <a:noFill/>
                </a:ln>
                <a:gradFill>
                  <a:gsLst>
                    <a:gs pos="100000">
                      <a:srgbClr val="FFFFFF"/>
                    </a:gs>
                    <a:gs pos="0">
                      <a:srgbClr val="FFFFFF"/>
                    </a:gs>
                  </a:gsLst>
                  <a:lin ang="16200000" scaled="1"/>
                </a:gradFill>
                <a:effectLst/>
                <a:uLnTx/>
                <a:uFillTx/>
                <a:latin typeface="Segoe UI"/>
                <a:ea typeface="+mn-ea"/>
                <a:cs typeface="+mn-cs"/>
              </a:rPr>
              <a:t>with developers</a:t>
            </a:r>
          </a:p>
        </p:txBody>
      </p:sp>
      <p:sp>
        <p:nvSpPr>
          <p:cNvPr id="89" name="TextBox 88">
            <a:extLst>
              <a:ext uri="{FF2B5EF4-FFF2-40B4-BE49-F238E27FC236}">
                <a16:creationId xmlns:a16="http://schemas.microsoft.com/office/drawing/2014/main" id="{DF8B6FF9-2A44-29D2-1E72-9F5C161C56E4}"/>
              </a:ext>
            </a:extLst>
          </p:cNvPr>
          <p:cNvSpPr txBox="1"/>
          <p:nvPr/>
        </p:nvSpPr>
        <p:spPr>
          <a:xfrm>
            <a:off x="6695084" y="4421411"/>
            <a:ext cx="1821285" cy="184666"/>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defPPr>
              <a:defRPr lang="en-US"/>
            </a:defPPr>
            <a:lvl1pPr marR="0" lvl="0" indent="0" algn="ctr" defTabSz="914367" fontAlgn="auto">
              <a:lnSpc>
                <a:spcPct val="100000"/>
              </a:lnSpc>
              <a:spcBef>
                <a:spcPts val="1000"/>
              </a:spcBef>
              <a:spcAft>
                <a:spcPts val="200"/>
              </a:spcAft>
              <a:buClrTx/>
              <a:buSzTx/>
              <a:buFontTx/>
              <a:buNone/>
              <a:tabLst/>
              <a:defRPr sz="1200" b="1">
                <a:gradFill flip="none" rotWithShape="1">
                  <a:gsLst>
                    <a:gs pos="100000">
                      <a:srgbClr val="8EC8E8"/>
                    </a:gs>
                    <a:gs pos="0">
                      <a:srgbClr val="CD9AD0"/>
                    </a:gs>
                  </a:gsLst>
                  <a:lin ang="13500000" scaled="1"/>
                  <a:tileRect/>
                </a:gradFill>
                <a:latin typeface="Segoe UI"/>
                <a:cs typeface="Segoe UI"/>
              </a:defRPr>
            </a:lvl1pPr>
          </a:lstStyle>
          <a:p>
            <a:pPr marL="0" marR="0" lvl="0" indent="0" algn="ctr" defTabSz="914367" rtl="0" eaLnBrk="1" fontAlgn="auto" latinLnBrk="0" hangingPunct="1">
              <a:lnSpc>
                <a:spcPct val="100000"/>
              </a:lnSpc>
              <a:spcBef>
                <a:spcPts val="1000"/>
              </a:spcBef>
              <a:spcAft>
                <a:spcPts val="200"/>
              </a:spcAft>
              <a:buClrTx/>
              <a:buSzTx/>
              <a:buFontTx/>
              <a:buNone/>
              <a:tabLst/>
              <a:defRPr/>
            </a:pPr>
            <a:r>
              <a:rPr kumimoji="0" lang="en-US" sz="1200" b="1" i="0" u="none" strike="noStrike" kern="1200" cap="none" spc="0" normalizeH="0" baseline="0" noProof="0">
                <a:ln>
                  <a:noFill/>
                </a:ln>
                <a:gradFill flip="none" rotWithShape="1">
                  <a:gsLst>
                    <a:gs pos="100000">
                      <a:srgbClr val="8EC8E8"/>
                    </a:gs>
                    <a:gs pos="0">
                      <a:srgbClr val="CD9AD0"/>
                    </a:gs>
                  </a:gsLst>
                  <a:lin ang="13500000" scaled="1"/>
                  <a:tileRect/>
                </a:gradFill>
                <a:effectLst/>
                <a:uLnTx/>
                <a:uFillTx/>
                <a:latin typeface="Segoe UI"/>
                <a:ea typeface="+mn-ea"/>
                <a:cs typeface="Segoe UI"/>
              </a:rPr>
              <a:t>Try GitHub Copilot today</a:t>
            </a:r>
          </a:p>
        </p:txBody>
      </p:sp>
      <p:sp>
        <p:nvSpPr>
          <p:cNvPr id="90" name="TextBox 89">
            <a:extLst>
              <a:ext uri="{FF2B5EF4-FFF2-40B4-BE49-F238E27FC236}">
                <a16:creationId xmlns:a16="http://schemas.microsoft.com/office/drawing/2014/main" id="{447A939F-FB59-F4FB-BE5E-2A32278A3A82}"/>
              </a:ext>
            </a:extLst>
          </p:cNvPr>
          <p:cNvSpPr txBox="1"/>
          <p:nvPr/>
        </p:nvSpPr>
        <p:spPr>
          <a:xfrm>
            <a:off x="846932" y="3228064"/>
            <a:ext cx="2025478" cy="73866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gradFill>
                  <a:gsLst>
                    <a:gs pos="100000">
                      <a:srgbClr val="FFFFFF"/>
                    </a:gs>
                    <a:gs pos="0">
                      <a:srgbClr val="FFFFFF"/>
                    </a:gs>
                  </a:gsLst>
                  <a:lin ang="16200000" scaled="1"/>
                </a:gradFill>
                <a:effectLst/>
                <a:uLnTx/>
                <a:uFillTx/>
                <a:latin typeface="Segoe UI"/>
                <a:ea typeface="+mn-ea"/>
                <a:cs typeface="+mn-cs"/>
              </a:rPr>
              <a:t>Learn how migrating your data to Azure can give you the foundation for better AI experiences</a:t>
            </a:r>
          </a:p>
        </p:txBody>
      </p:sp>
      <p:sp>
        <p:nvSpPr>
          <p:cNvPr id="2" name="Title 4">
            <a:extLst>
              <a:ext uri="{FF2B5EF4-FFF2-40B4-BE49-F238E27FC236}">
                <a16:creationId xmlns:a16="http://schemas.microsoft.com/office/drawing/2014/main" id="{2926880C-4DDF-1714-17BE-192259ED4257}"/>
              </a:ext>
            </a:extLst>
          </p:cNvPr>
          <p:cNvSpPr txBox="1">
            <a:spLocks/>
          </p:cNvSpPr>
          <p:nvPr/>
        </p:nvSpPr>
        <p:spPr>
          <a:xfrm>
            <a:off x="308184" y="6111602"/>
            <a:ext cx="11018838" cy="415498"/>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3000" b="0" i="0" u="none" strike="noStrike" kern="1200" cap="none" spc="0" normalizeH="0" baseline="0" noProof="0">
                <a:ln>
                  <a:noFill/>
                </a:ln>
                <a:gradFill flip="none" rotWithShape="1">
                  <a:gsLst>
                    <a:gs pos="0">
                      <a:srgbClr val="CD9AD0"/>
                    </a:gs>
                    <a:gs pos="100000">
                      <a:srgbClr val="8EC8E8"/>
                    </a:gs>
                  </a:gsLst>
                  <a:lin ang="10800000" scaled="1"/>
                  <a:tileRect/>
                </a:gradFill>
                <a:effectLst/>
                <a:uLnTx/>
                <a:uFillTx/>
                <a:latin typeface="Segoe UI Semibold"/>
                <a:ea typeface="+mn-ea"/>
                <a:cs typeface="Segoe UI" pitchFamily="34" charset="0"/>
              </a:rPr>
              <a:t>microsoft.com/nonprofits</a:t>
            </a:r>
          </a:p>
        </p:txBody>
      </p:sp>
    </p:spTree>
    <p:extLst>
      <p:ext uri="{BB962C8B-B14F-4D97-AF65-F5344CB8AC3E}">
        <p14:creationId xmlns:p14="http://schemas.microsoft.com/office/powerpoint/2010/main" val="30163995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4"/>
                                        </p:tgtEl>
                                        <p:attrNameLst>
                                          <p:attrName>style.visibility</p:attrName>
                                        </p:attrNameLst>
                                      </p:cBhvr>
                                      <p:to>
                                        <p:strVal val="visible"/>
                                      </p:to>
                                    </p:set>
                                    <p:animEffect transition="in" filter="fade">
                                      <p:cBhvr>
                                        <p:cTn id="7" dur="500"/>
                                        <p:tgtEl>
                                          <p:spTgt spid="74"/>
                                        </p:tgtEl>
                                      </p:cBhvr>
                                    </p:animEffect>
                                  </p:childTnLst>
                                </p:cTn>
                              </p:par>
                              <p:par>
                                <p:cTn id="8" presetID="42" presetClass="path" presetSubtype="0" decel="100000" fill="hold" nodeType="withEffect">
                                  <p:stCondLst>
                                    <p:cond delay="0"/>
                                  </p:stCondLst>
                                  <p:childTnLst>
                                    <p:animMotion origin="layout" path="M 0 1.85185E-6 L 0 0.01967 " pathEditMode="relative" rAng="0" ptsTypes="AA">
                                      <p:cBhvr>
                                        <p:cTn id="9" dur="500" spd="-100000" fill="hold"/>
                                        <p:tgtEl>
                                          <p:spTgt spid="74"/>
                                        </p:tgtEl>
                                        <p:attrNameLst>
                                          <p:attrName>ppt_x</p:attrName>
                                          <p:attrName>ppt_y</p:attrName>
                                        </p:attrNameLst>
                                      </p:cBhvr>
                                      <p:rCtr x="0" y="972"/>
                                    </p:animMotion>
                                  </p:childTnLst>
                                </p:cTn>
                              </p:par>
                              <p:par>
                                <p:cTn id="10" presetID="10" presetClass="entr" presetSubtype="0" fill="hold" nodeType="withEffect">
                                  <p:stCondLst>
                                    <p:cond delay="200"/>
                                  </p:stCondLst>
                                  <p:childTnLst>
                                    <p:set>
                                      <p:cBhvr>
                                        <p:cTn id="11" dur="1" fill="hold">
                                          <p:stCondLst>
                                            <p:cond delay="0"/>
                                          </p:stCondLst>
                                        </p:cTn>
                                        <p:tgtEl>
                                          <p:spTgt spid="71"/>
                                        </p:tgtEl>
                                        <p:attrNameLst>
                                          <p:attrName>style.visibility</p:attrName>
                                        </p:attrNameLst>
                                      </p:cBhvr>
                                      <p:to>
                                        <p:strVal val="visible"/>
                                      </p:to>
                                    </p:set>
                                    <p:animEffect transition="in" filter="fade">
                                      <p:cBhvr>
                                        <p:cTn id="12" dur="500"/>
                                        <p:tgtEl>
                                          <p:spTgt spid="71"/>
                                        </p:tgtEl>
                                      </p:cBhvr>
                                    </p:animEffect>
                                  </p:childTnLst>
                                </p:cTn>
                              </p:par>
                              <p:par>
                                <p:cTn id="13" presetID="42" presetClass="path" presetSubtype="0" decel="100000" fill="hold" nodeType="withEffect">
                                  <p:stCondLst>
                                    <p:cond delay="200"/>
                                  </p:stCondLst>
                                  <p:childTnLst>
                                    <p:animMotion origin="layout" path="M 1.04167E-6 4.81481E-6 L 1.04167E-6 0.01967 " pathEditMode="relative" rAng="0" ptsTypes="AA">
                                      <p:cBhvr>
                                        <p:cTn id="14" dur="500" spd="-100000" fill="hold"/>
                                        <p:tgtEl>
                                          <p:spTgt spid="71"/>
                                        </p:tgtEl>
                                        <p:attrNameLst>
                                          <p:attrName>ppt_x</p:attrName>
                                          <p:attrName>ppt_y</p:attrName>
                                        </p:attrNameLst>
                                      </p:cBhvr>
                                      <p:rCtr x="0" y="972"/>
                                    </p:animMotion>
                                  </p:childTnLst>
                                </p:cTn>
                              </p:par>
                              <p:par>
                                <p:cTn id="15" presetID="10" presetClass="entr" presetSubtype="0" fill="hold" nodeType="withEffect">
                                  <p:stCondLst>
                                    <p:cond delay="300"/>
                                  </p:stCondLst>
                                  <p:childTnLst>
                                    <p:set>
                                      <p:cBhvr>
                                        <p:cTn id="16" dur="1" fill="hold">
                                          <p:stCondLst>
                                            <p:cond delay="0"/>
                                          </p:stCondLst>
                                        </p:cTn>
                                        <p:tgtEl>
                                          <p:spTgt spid="85"/>
                                        </p:tgtEl>
                                        <p:attrNameLst>
                                          <p:attrName>style.visibility</p:attrName>
                                        </p:attrNameLst>
                                      </p:cBhvr>
                                      <p:to>
                                        <p:strVal val="visible"/>
                                      </p:to>
                                    </p:set>
                                    <p:animEffect transition="in" filter="fade">
                                      <p:cBhvr>
                                        <p:cTn id="17" dur="500"/>
                                        <p:tgtEl>
                                          <p:spTgt spid="85"/>
                                        </p:tgtEl>
                                      </p:cBhvr>
                                    </p:animEffect>
                                  </p:childTnLst>
                                </p:cTn>
                              </p:par>
                              <p:par>
                                <p:cTn id="18" presetID="42" presetClass="path" presetSubtype="0" decel="100000" fill="hold" nodeType="withEffect">
                                  <p:stCondLst>
                                    <p:cond delay="300"/>
                                  </p:stCondLst>
                                  <p:childTnLst>
                                    <p:animMotion origin="layout" path="M 0 1.85185E-6 L 0 0.01967 " pathEditMode="relative" rAng="0" ptsTypes="AA">
                                      <p:cBhvr>
                                        <p:cTn id="19" dur="500" spd="-100000" fill="hold"/>
                                        <p:tgtEl>
                                          <p:spTgt spid="85"/>
                                        </p:tgtEl>
                                        <p:attrNameLst>
                                          <p:attrName>ppt_x</p:attrName>
                                          <p:attrName>ppt_y</p:attrName>
                                        </p:attrNameLst>
                                      </p:cBhvr>
                                      <p:rCtr x="0" y="972"/>
                                    </p:animMotion>
                                  </p:childTnLst>
                                </p:cTn>
                              </p:par>
                              <p:par>
                                <p:cTn id="20" presetID="10" presetClass="entr" presetSubtype="0" fill="hold" nodeType="withEffect">
                                  <p:stCondLst>
                                    <p:cond delay="500"/>
                                  </p:stCondLst>
                                  <p:childTnLst>
                                    <p:set>
                                      <p:cBhvr>
                                        <p:cTn id="21" dur="1" fill="hold">
                                          <p:stCondLst>
                                            <p:cond delay="0"/>
                                          </p:stCondLst>
                                        </p:cTn>
                                        <p:tgtEl>
                                          <p:spTgt spid="78"/>
                                        </p:tgtEl>
                                        <p:attrNameLst>
                                          <p:attrName>style.visibility</p:attrName>
                                        </p:attrNameLst>
                                      </p:cBhvr>
                                      <p:to>
                                        <p:strVal val="visible"/>
                                      </p:to>
                                    </p:set>
                                    <p:animEffect transition="in" filter="fade">
                                      <p:cBhvr>
                                        <p:cTn id="22" dur="500"/>
                                        <p:tgtEl>
                                          <p:spTgt spid="78"/>
                                        </p:tgtEl>
                                      </p:cBhvr>
                                    </p:animEffect>
                                  </p:childTnLst>
                                </p:cTn>
                              </p:par>
                              <p:par>
                                <p:cTn id="23" presetID="42" presetClass="path" presetSubtype="0" decel="100000" fill="hold" nodeType="withEffect">
                                  <p:stCondLst>
                                    <p:cond delay="500"/>
                                  </p:stCondLst>
                                  <p:childTnLst>
                                    <p:animMotion origin="layout" path="M 0 1.85185E-6 L 0 0.01967 " pathEditMode="relative" rAng="0" ptsTypes="AA">
                                      <p:cBhvr>
                                        <p:cTn id="24" dur="500" spd="-100000" fill="hold"/>
                                        <p:tgtEl>
                                          <p:spTgt spid="78"/>
                                        </p:tgtEl>
                                        <p:attrNameLst>
                                          <p:attrName>ppt_x</p:attrName>
                                          <p:attrName>ppt_y</p:attrName>
                                        </p:attrNameLst>
                                      </p:cBhvr>
                                      <p:rCtr x="0" y="972"/>
                                    </p:animMotion>
                                  </p:childTnLst>
                                </p:cTn>
                              </p:par>
                              <p:par>
                                <p:cTn id="25" presetID="10" presetClass="entr" presetSubtype="0" fill="hold" grpId="0" nodeType="withEffect">
                                  <p:stCondLst>
                                    <p:cond delay="0"/>
                                  </p:stCondLst>
                                  <p:childTnLst>
                                    <p:set>
                                      <p:cBhvr>
                                        <p:cTn id="26" dur="1" fill="hold">
                                          <p:stCondLst>
                                            <p:cond delay="0"/>
                                          </p:stCondLst>
                                        </p:cTn>
                                        <p:tgtEl>
                                          <p:spTgt spid="90"/>
                                        </p:tgtEl>
                                        <p:attrNameLst>
                                          <p:attrName>style.visibility</p:attrName>
                                        </p:attrNameLst>
                                      </p:cBhvr>
                                      <p:to>
                                        <p:strVal val="visible"/>
                                      </p:to>
                                    </p:set>
                                    <p:animEffect transition="in" filter="fade">
                                      <p:cBhvr>
                                        <p:cTn id="27" dur="500"/>
                                        <p:tgtEl>
                                          <p:spTgt spid="90"/>
                                        </p:tgtEl>
                                      </p:cBhvr>
                                    </p:animEffect>
                                  </p:childTnLst>
                                </p:cTn>
                              </p:par>
                              <p:par>
                                <p:cTn id="28" presetID="42" presetClass="path" presetSubtype="0" decel="100000" fill="hold" grpId="1" nodeType="withEffect">
                                  <p:stCondLst>
                                    <p:cond delay="0"/>
                                  </p:stCondLst>
                                  <p:childTnLst>
                                    <p:animMotion origin="layout" path="M -3.95833E-6 3.7037E-7 L -3.95833E-6 0.01968 " pathEditMode="relative" rAng="0" ptsTypes="AA">
                                      <p:cBhvr>
                                        <p:cTn id="29" dur="500" spd="-100000" fill="hold"/>
                                        <p:tgtEl>
                                          <p:spTgt spid="90"/>
                                        </p:tgtEl>
                                        <p:attrNameLst>
                                          <p:attrName>ppt_x</p:attrName>
                                          <p:attrName>ppt_y</p:attrName>
                                        </p:attrNameLst>
                                      </p:cBhvr>
                                      <p:rCtr x="0" y="972"/>
                                    </p:animMotion>
                                  </p:childTnLst>
                                </p:cTn>
                              </p:par>
                              <p:par>
                                <p:cTn id="30" presetID="10" presetClass="entr" presetSubtype="0" fill="hold" grpId="0" nodeType="withEffect">
                                  <p:stCondLst>
                                    <p:cond delay="200"/>
                                  </p:stCondLst>
                                  <p:childTnLst>
                                    <p:set>
                                      <p:cBhvr>
                                        <p:cTn id="31" dur="1" fill="hold">
                                          <p:stCondLst>
                                            <p:cond delay="0"/>
                                          </p:stCondLst>
                                        </p:cTn>
                                        <p:tgtEl>
                                          <p:spTgt spid="83"/>
                                        </p:tgtEl>
                                        <p:attrNameLst>
                                          <p:attrName>style.visibility</p:attrName>
                                        </p:attrNameLst>
                                      </p:cBhvr>
                                      <p:to>
                                        <p:strVal val="visible"/>
                                      </p:to>
                                    </p:set>
                                    <p:animEffect transition="in" filter="fade">
                                      <p:cBhvr>
                                        <p:cTn id="32" dur="500"/>
                                        <p:tgtEl>
                                          <p:spTgt spid="83"/>
                                        </p:tgtEl>
                                      </p:cBhvr>
                                    </p:animEffect>
                                  </p:childTnLst>
                                </p:cTn>
                              </p:par>
                              <p:par>
                                <p:cTn id="33" presetID="42" presetClass="path" presetSubtype="0" decel="100000" fill="hold" grpId="1" nodeType="withEffect">
                                  <p:stCondLst>
                                    <p:cond delay="200"/>
                                  </p:stCondLst>
                                  <p:childTnLst>
                                    <p:animMotion origin="layout" path="M 1.04167E-6 -3.7037E-6 L 1.04167E-6 0.01968 " pathEditMode="relative" rAng="0" ptsTypes="AA">
                                      <p:cBhvr>
                                        <p:cTn id="34" dur="500" spd="-100000" fill="hold"/>
                                        <p:tgtEl>
                                          <p:spTgt spid="83"/>
                                        </p:tgtEl>
                                        <p:attrNameLst>
                                          <p:attrName>ppt_x</p:attrName>
                                          <p:attrName>ppt_y</p:attrName>
                                        </p:attrNameLst>
                                      </p:cBhvr>
                                      <p:rCtr x="0" y="972"/>
                                    </p:animMotion>
                                  </p:childTnLst>
                                </p:cTn>
                              </p:par>
                              <p:par>
                                <p:cTn id="35" presetID="10" presetClass="entr" presetSubtype="0" fill="hold" grpId="0" nodeType="withEffect">
                                  <p:stCondLst>
                                    <p:cond delay="300"/>
                                  </p:stCondLst>
                                  <p:childTnLst>
                                    <p:set>
                                      <p:cBhvr>
                                        <p:cTn id="36" dur="1" fill="hold">
                                          <p:stCondLst>
                                            <p:cond delay="0"/>
                                          </p:stCondLst>
                                        </p:cTn>
                                        <p:tgtEl>
                                          <p:spTgt spid="88"/>
                                        </p:tgtEl>
                                        <p:attrNameLst>
                                          <p:attrName>style.visibility</p:attrName>
                                        </p:attrNameLst>
                                      </p:cBhvr>
                                      <p:to>
                                        <p:strVal val="visible"/>
                                      </p:to>
                                    </p:set>
                                    <p:animEffect transition="in" filter="fade">
                                      <p:cBhvr>
                                        <p:cTn id="37" dur="500"/>
                                        <p:tgtEl>
                                          <p:spTgt spid="88"/>
                                        </p:tgtEl>
                                      </p:cBhvr>
                                    </p:animEffect>
                                  </p:childTnLst>
                                </p:cTn>
                              </p:par>
                              <p:par>
                                <p:cTn id="38" presetID="42" presetClass="path" presetSubtype="0" decel="100000" fill="hold" grpId="1" nodeType="withEffect">
                                  <p:stCondLst>
                                    <p:cond delay="300"/>
                                  </p:stCondLst>
                                  <p:childTnLst>
                                    <p:animMotion origin="layout" path="M 1.875E-6 -3.7037E-6 L 1.875E-6 0.01968 " pathEditMode="relative" rAng="0" ptsTypes="AA">
                                      <p:cBhvr>
                                        <p:cTn id="39" dur="500" spd="-100000" fill="hold"/>
                                        <p:tgtEl>
                                          <p:spTgt spid="88"/>
                                        </p:tgtEl>
                                        <p:attrNameLst>
                                          <p:attrName>ppt_x</p:attrName>
                                          <p:attrName>ppt_y</p:attrName>
                                        </p:attrNameLst>
                                      </p:cBhvr>
                                      <p:rCtr x="0" y="972"/>
                                    </p:animMotion>
                                  </p:childTnLst>
                                </p:cTn>
                              </p:par>
                              <p:par>
                                <p:cTn id="40" presetID="10" presetClass="entr" presetSubtype="0" fill="hold" grpId="0" nodeType="withEffect">
                                  <p:stCondLst>
                                    <p:cond delay="500"/>
                                  </p:stCondLst>
                                  <p:childTnLst>
                                    <p:set>
                                      <p:cBhvr>
                                        <p:cTn id="41" dur="1" fill="hold">
                                          <p:stCondLst>
                                            <p:cond delay="0"/>
                                          </p:stCondLst>
                                        </p:cTn>
                                        <p:tgtEl>
                                          <p:spTgt spid="81"/>
                                        </p:tgtEl>
                                        <p:attrNameLst>
                                          <p:attrName>style.visibility</p:attrName>
                                        </p:attrNameLst>
                                      </p:cBhvr>
                                      <p:to>
                                        <p:strVal val="visible"/>
                                      </p:to>
                                    </p:set>
                                    <p:animEffect transition="in" filter="fade">
                                      <p:cBhvr>
                                        <p:cTn id="42" dur="500"/>
                                        <p:tgtEl>
                                          <p:spTgt spid="81"/>
                                        </p:tgtEl>
                                      </p:cBhvr>
                                    </p:animEffect>
                                  </p:childTnLst>
                                </p:cTn>
                              </p:par>
                              <p:par>
                                <p:cTn id="43" presetID="42" presetClass="path" presetSubtype="0" decel="100000" fill="hold" grpId="1" nodeType="withEffect">
                                  <p:stCondLst>
                                    <p:cond delay="500"/>
                                  </p:stCondLst>
                                  <p:childTnLst>
                                    <p:animMotion origin="layout" path="M -8.33333E-7 -3.7037E-6 L -8.33333E-7 0.01968 " pathEditMode="relative" rAng="0" ptsTypes="AA">
                                      <p:cBhvr>
                                        <p:cTn id="44" dur="500" spd="-100000" fill="hold"/>
                                        <p:tgtEl>
                                          <p:spTgt spid="81"/>
                                        </p:tgtEl>
                                        <p:attrNameLst>
                                          <p:attrName>ppt_x</p:attrName>
                                          <p:attrName>ppt_y</p:attrName>
                                        </p:attrNameLst>
                                      </p:cBhvr>
                                      <p:rCtr x="0" y="972"/>
                                    </p:animMotion>
                                  </p:childTnLst>
                                </p:cTn>
                              </p:par>
                              <p:par>
                                <p:cTn id="45" presetID="10" presetClass="entr" presetSubtype="0" fill="hold" grpId="0" nodeType="withEffect">
                                  <p:stCondLst>
                                    <p:cond delay="0"/>
                                  </p:stCondLst>
                                  <p:childTnLst>
                                    <p:set>
                                      <p:cBhvr>
                                        <p:cTn id="46" dur="1" fill="hold">
                                          <p:stCondLst>
                                            <p:cond delay="0"/>
                                          </p:stCondLst>
                                        </p:cTn>
                                        <p:tgtEl>
                                          <p:spTgt spid="77"/>
                                        </p:tgtEl>
                                        <p:attrNameLst>
                                          <p:attrName>style.visibility</p:attrName>
                                        </p:attrNameLst>
                                      </p:cBhvr>
                                      <p:to>
                                        <p:strVal val="visible"/>
                                      </p:to>
                                    </p:set>
                                    <p:animEffect transition="in" filter="fade">
                                      <p:cBhvr>
                                        <p:cTn id="47" dur="500"/>
                                        <p:tgtEl>
                                          <p:spTgt spid="77"/>
                                        </p:tgtEl>
                                      </p:cBhvr>
                                    </p:animEffect>
                                  </p:childTnLst>
                                </p:cTn>
                              </p:par>
                              <p:par>
                                <p:cTn id="48" presetID="42" presetClass="path" presetSubtype="0" decel="100000" fill="hold" grpId="1" nodeType="withEffect">
                                  <p:stCondLst>
                                    <p:cond delay="0"/>
                                  </p:stCondLst>
                                  <p:childTnLst>
                                    <p:animMotion origin="layout" path="M -3.95833E-6 3.7037E-6 L -3.95833E-6 0.02939 " pathEditMode="relative" rAng="0" ptsTypes="AA">
                                      <p:cBhvr>
                                        <p:cTn id="49" dur="500" spd="-100000" fill="hold"/>
                                        <p:tgtEl>
                                          <p:spTgt spid="77"/>
                                        </p:tgtEl>
                                        <p:attrNameLst>
                                          <p:attrName>ppt_x</p:attrName>
                                          <p:attrName>ppt_y</p:attrName>
                                        </p:attrNameLst>
                                      </p:cBhvr>
                                      <p:rCtr x="0" y="1458"/>
                                    </p:animMotion>
                                  </p:childTnLst>
                                </p:cTn>
                              </p:par>
                              <p:par>
                                <p:cTn id="50" presetID="10" presetClass="entr" presetSubtype="0" fill="hold" grpId="0" nodeType="withEffect">
                                  <p:stCondLst>
                                    <p:cond delay="300"/>
                                  </p:stCondLst>
                                  <p:childTnLst>
                                    <p:set>
                                      <p:cBhvr>
                                        <p:cTn id="51" dur="1" fill="hold">
                                          <p:stCondLst>
                                            <p:cond delay="0"/>
                                          </p:stCondLst>
                                        </p:cTn>
                                        <p:tgtEl>
                                          <p:spTgt spid="84"/>
                                        </p:tgtEl>
                                        <p:attrNameLst>
                                          <p:attrName>style.visibility</p:attrName>
                                        </p:attrNameLst>
                                      </p:cBhvr>
                                      <p:to>
                                        <p:strVal val="visible"/>
                                      </p:to>
                                    </p:set>
                                    <p:animEffect transition="in" filter="fade">
                                      <p:cBhvr>
                                        <p:cTn id="52" dur="500"/>
                                        <p:tgtEl>
                                          <p:spTgt spid="84"/>
                                        </p:tgtEl>
                                      </p:cBhvr>
                                    </p:animEffect>
                                  </p:childTnLst>
                                </p:cTn>
                              </p:par>
                              <p:par>
                                <p:cTn id="53" presetID="42" presetClass="path" presetSubtype="0" decel="100000" fill="hold" grpId="1" nodeType="withEffect">
                                  <p:stCondLst>
                                    <p:cond delay="300"/>
                                  </p:stCondLst>
                                  <p:childTnLst>
                                    <p:animMotion origin="layout" path="M 1.04167E-6 -3.7037E-7 L 1.04167E-6 0.0294 " pathEditMode="relative" rAng="0" ptsTypes="AA">
                                      <p:cBhvr>
                                        <p:cTn id="54" dur="500" spd="-100000" fill="hold"/>
                                        <p:tgtEl>
                                          <p:spTgt spid="84"/>
                                        </p:tgtEl>
                                        <p:attrNameLst>
                                          <p:attrName>ppt_x</p:attrName>
                                          <p:attrName>ppt_y</p:attrName>
                                        </p:attrNameLst>
                                      </p:cBhvr>
                                      <p:rCtr x="0" y="1458"/>
                                    </p:animMotion>
                                  </p:childTnLst>
                                </p:cTn>
                              </p:par>
                              <p:par>
                                <p:cTn id="55" presetID="10" presetClass="entr" presetSubtype="0" fill="hold" grpId="0" nodeType="withEffect">
                                  <p:stCondLst>
                                    <p:cond delay="400"/>
                                  </p:stCondLst>
                                  <p:childTnLst>
                                    <p:set>
                                      <p:cBhvr>
                                        <p:cTn id="56" dur="1" fill="hold">
                                          <p:stCondLst>
                                            <p:cond delay="0"/>
                                          </p:stCondLst>
                                        </p:cTn>
                                        <p:tgtEl>
                                          <p:spTgt spid="89"/>
                                        </p:tgtEl>
                                        <p:attrNameLst>
                                          <p:attrName>style.visibility</p:attrName>
                                        </p:attrNameLst>
                                      </p:cBhvr>
                                      <p:to>
                                        <p:strVal val="visible"/>
                                      </p:to>
                                    </p:set>
                                    <p:animEffect transition="in" filter="fade">
                                      <p:cBhvr>
                                        <p:cTn id="57" dur="500"/>
                                        <p:tgtEl>
                                          <p:spTgt spid="89"/>
                                        </p:tgtEl>
                                      </p:cBhvr>
                                    </p:animEffect>
                                  </p:childTnLst>
                                </p:cTn>
                              </p:par>
                              <p:par>
                                <p:cTn id="58" presetID="42" presetClass="path" presetSubtype="0" decel="100000" fill="hold" grpId="1" nodeType="withEffect">
                                  <p:stCondLst>
                                    <p:cond delay="400"/>
                                  </p:stCondLst>
                                  <p:childTnLst>
                                    <p:animMotion origin="layout" path="M 1.875E-6 4.07407E-6 L 1.875E-6 0.02939 " pathEditMode="relative" rAng="0" ptsTypes="AA">
                                      <p:cBhvr>
                                        <p:cTn id="59" dur="500" spd="-100000" fill="hold"/>
                                        <p:tgtEl>
                                          <p:spTgt spid="89"/>
                                        </p:tgtEl>
                                        <p:attrNameLst>
                                          <p:attrName>ppt_x</p:attrName>
                                          <p:attrName>ppt_y</p:attrName>
                                        </p:attrNameLst>
                                      </p:cBhvr>
                                      <p:rCtr x="0" y="1458"/>
                                    </p:animMotion>
                                  </p:childTnLst>
                                </p:cTn>
                              </p:par>
                              <p:par>
                                <p:cTn id="60" presetID="10" presetClass="entr" presetSubtype="0" fill="hold" grpId="0" nodeType="withEffect">
                                  <p:stCondLst>
                                    <p:cond delay="600"/>
                                  </p:stCondLst>
                                  <p:childTnLst>
                                    <p:set>
                                      <p:cBhvr>
                                        <p:cTn id="61" dur="1" fill="hold">
                                          <p:stCondLst>
                                            <p:cond delay="0"/>
                                          </p:stCondLst>
                                        </p:cTn>
                                        <p:tgtEl>
                                          <p:spTgt spid="82"/>
                                        </p:tgtEl>
                                        <p:attrNameLst>
                                          <p:attrName>style.visibility</p:attrName>
                                        </p:attrNameLst>
                                      </p:cBhvr>
                                      <p:to>
                                        <p:strVal val="visible"/>
                                      </p:to>
                                    </p:set>
                                    <p:animEffect transition="in" filter="fade">
                                      <p:cBhvr>
                                        <p:cTn id="62" dur="500"/>
                                        <p:tgtEl>
                                          <p:spTgt spid="82"/>
                                        </p:tgtEl>
                                      </p:cBhvr>
                                    </p:animEffect>
                                  </p:childTnLst>
                                </p:cTn>
                              </p:par>
                              <p:par>
                                <p:cTn id="63" presetID="42" presetClass="path" presetSubtype="0" decel="100000" fill="hold" grpId="1" nodeType="withEffect">
                                  <p:stCondLst>
                                    <p:cond delay="600"/>
                                  </p:stCondLst>
                                  <p:childTnLst>
                                    <p:animMotion origin="layout" path="M -8.33333E-7 1.11111E-6 L -8.33333E-7 0.0294 " pathEditMode="relative" rAng="0" ptsTypes="AA">
                                      <p:cBhvr>
                                        <p:cTn id="64" dur="500" spd="-100000" fill="hold"/>
                                        <p:tgtEl>
                                          <p:spTgt spid="82"/>
                                        </p:tgtEl>
                                        <p:attrNameLst>
                                          <p:attrName>ppt_x</p:attrName>
                                          <p:attrName>ppt_y</p:attrName>
                                        </p:attrNameLst>
                                      </p:cBhvr>
                                      <p:rCtr x="0" y="1458"/>
                                    </p:animMotion>
                                  </p:childTnLst>
                                </p:cTn>
                              </p:par>
                              <p:par>
                                <p:cTn id="65" presetID="10" presetClass="entr" presetSubtype="0" fill="hold" grpId="0" nodeType="withEffect">
                                  <p:stCondLst>
                                    <p:cond delay="0"/>
                                  </p:stCondLst>
                                  <p:childTnLst>
                                    <p:set>
                                      <p:cBhvr>
                                        <p:cTn id="66" dur="1" fill="hold">
                                          <p:stCondLst>
                                            <p:cond delay="0"/>
                                          </p:stCondLst>
                                        </p:cTn>
                                        <p:tgtEl>
                                          <p:spTgt spid="5"/>
                                        </p:tgtEl>
                                        <p:attrNameLst>
                                          <p:attrName>style.visibility</p:attrName>
                                        </p:attrNameLst>
                                      </p:cBhvr>
                                      <p:to>
                                        <p:strVal val="visible"/>
                                      </p:to>
                                    </p:set>
                                    <p:animEffect transition="in" filter="fade">
                                      <p:cBhvr>
                                        <p:cTn id="67" dur="500"/>
                                        <p:tgtEl>
                                          <p:spTgt spid="5"/>
                                        </p:tgtEl>
                                      </p:cBhvr>
                                    </p:animEffect>
                                  </p:childTnLst>
                                </p:cTn>
                              </p:par>
                              <p:par>
                                <p:cTn id="68" presetID="42" presetClass="path" presetSubtype="0" decel="100000" fill="hold" grpId="1" nodeType="withEffect">
                                  <p:stCondLst>
                                    <p:cond delay="0"/>
                                  </p:stCondLst>
                                  <p:childTnLst>
                                    <p:animMotion origin="layout" path="M -2.91667E-6 4.44444E-6 L -2.91667E-6 0.01805 " pathEditMode="relative" rAng="0" ptsTypes="AA">
                                      <p:cBhvr>
                                        <p:cTn id="69" dur="500" spd="-100000" fill="hold"/>
                                        <p:tgtEl>
                                          <p:spTgt spid="5"/>
                                        </p:tgtEl>
                                        <p:attrNameLst>
                                          <p:attrName>ppt_x</p:attrName>
                                          <p:attrName>ppt_y</p:attrName>
                                        </p:attrNameLst>
                                      </p:cBhvr>
                                      <p:rCtr x="0" y="903"/>
                                    </p:animMotion>
                                  </p:childTnLst>
                                </p:cTn>
                              </p:par>
                              <p:par>
                                <p:cTn id="70" presetID="10" presetClass="entr" presetSubtype="0" fill="hold" grpId="0" nodeType="withEffect">
                                  <p:stCondLst>
                                    <p:cond delay="0"/>
                                  </p:stCondLst>
                                  <p:childTnLst>
                                    <p:set>
                                      <p:cBhvr>
                                        <p:cTn id="71" dur="1" fill="hold">
                                          <p:stCondLst>
                                            <p:cond delay="0"/>
                                          </p:stCondLst>
                                        </p:cTn>
                                        <p:tgtEl>
                                          <p:spTgt spid="2"/>
                                        </p:tgtEl>
                                        <p:attrNameLst>
                                          <p:attrName>style.visibility</p:attrName>
                                        </p:attrNameLst>
                                      </p:cBhvr>
                                      <p:to>
                                        <p:strVal val="visible"/>
                                      </p:to>
                                    </p:set>
                                    <p:animEffect transition="in" filter="fade">
                                      <p:cBhvr>
                                        <p:cTn id="72" dur="500"/>
                                        <p:tgtEl>
                                          <p:spTgt spid="2"/>
                                        </p:tgtEl>
                                      </p:cBhvr>
                                    </p:animEffect>
                                  </p:childTnLst>
                                </p:cTn>
                              </p:par>
                              <p:par>
                                <p:cTn id="73" presetID="42" presetClass="path" presetSubtype="0" decel="100000" fill="hold" grpId="1" nodeType="withEffect">
                                  <p:stCondLst>
                                    <p:cond delay="0"/>
                                  </p:stCondLst>
                                  <p:childTnLst>
                                    <p:animMotion origin="layout" path="M -2.91667E-6 4.44444E-6 L -2.91667E-6 0.01805 " pathEditMode="relative" rAng="0" ptsTypes="AA">
                                      <p:cBhvr>
                                        <p:cTn id="74" dur="500" spd="-100000" fill="hold"/>
                                        <p:tgtEl>
                                          <p:spTgt spid="2"/>
                                        </p:tgtEl>
                                        <p:attrNameLst>
                                          <p:attrName>ppt_x</p:attrName>
                                          <p:attrName>ppt_y</p:attrName>
                                        </p:attrNameLst>
                                      </p:cBhvr>
                                      <p:rCtr x="0" y="90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77" grpId="0"/>
      <p:bldP spid="77" grpId="1"/>
      <p:bldP spid="81" grpId="0"/>
      <p:bldP spid="81" grpId="1"/>
      <p:bldP spid="82" grpId="0"/>
      <p:bldP spid="82" grpId="1"/>
      <p:bldP spid="83" grpId="0"/>
      <p:bldP spid="83" grpId="1"/>
      <p:bldP spid="84" grpId="0"/>
      <p:bldP spid="84" grpId="1"/>
      <p:bldP spid="88" grpId="0"/>
      <p:bldP spid="88" grpId="1"/>
      <p:bldP spid="89" grpId="0"/>
      <p:bldP spid="89" grpId="1"/>
      <p:bldP spid="90" grpId="0"/>
      <p:bldP spid="90" grpId="1"/>
      <p:bldP spid="2" grpId="0"/>
      <p:bldP spid="2" grpId="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A186B-CD3B-4CA9-83AC-02EF1EB35341}"/>
              </a:ext>
            </a:extLst>
          </p:cNvPr>
          <p:cNvSpPr>
            <a:spLocks noGrp="1"/>
          </p:cNvSpPr>
          <p:nvPr>
            <p:ph type="title"/>
          </p:nvPr>
        </p:nvSpPr>
        <p:spPr>
          <a:xfrm>
            <a:off x="493955" y="1053598"/>
            <a:ext cx="10515600" cy="720871"/>
          </a:xfrm>
        </p:spPr>
        <p:txBody>
          <a:bodyPr/>
          <a:lstStyle/>
          <a:p>
            <a:r>
              <a:rPr lang="en-US"/>
              <a:t>Next Steps</a:t>
            </a:r>
          </a:p>
        </p:txBody>
      </p:sp>
      <p:sp>
        <p:nvSpPr>
          <p:cNvPr id="6" name="Freeform: Shape 5">
            <a:extLst>
              <a:ext uri="{FF2B5EF4-FFF2-40B4-BE49-F238E27FC236}">
                <a16:creationId xmlns:a16="http://schemas.microsoft.com/office/drawing/2014/main" id="{2E7C3FE6-59A4-9339-54DE-87F2B8937F34}"/>
              </a:ext>
            </a:extLst>
          </p:cNvPr>
          <p:cNvSpPr>
            <a:spLocks/>
          </p:cNvSpPr>
          <p:nvPr/>
        </p:nvSpPr>
        <p:spPr bwMode="auto">
          <a:xfrm>
            <a:off x="853676" y="2312354"/>
            <a:ext cx="2926080" cy="2651760"/>
          </a:xfrm>
          <a:custGeom>
            <a:avLst/>
            <a:gdLst>
              <a:gd name="connsiteX0" fmla="*/ 0 w 3488569"/>
              <a:gd name="connsiteY0" fmla="*/ 0 h 3082520"/>
              <a:gd name="connsiteX1" fmla="*/ 1237597 w 3488569"/>
              <a:gd name="connsiteY1" fmla="*/ 0 h 3082520"/>
              <a:gd name="connsiteX2" fmla="*/ 1245295 w 3488569"/>
              <a:gd name="connsiteY2" fmla="*/ 76358 h 3082520"/>
              <a:gd name="connsiteX3" fmla="*/ 1744284 w 3488569"/>
              <a:gd name="connsiteY3" fmla="*/ 483044 h 3082520"/>
              <a:gd name="connsiteX4" fmla="*/ 2243273 w 3488569"/>
              <a:gd name="connsiteY4" fmla="*/ 76358 h 3082520"/>
              <a:gd name="connsiteX5" fmla="*/ 2250971 w 3488569"/>
              <a:gd name="connsiteY5" fmla="*/ 0 h 3082520"/>
              <a:gd name="connsiteX6" fmla="*/ 3488569 w 3488569"/>
              <a:gd name="connsiteY6" fmla="*/ 0 h 3082520"/>
              <a:gd name="connsiteX7" fmla="*/ 3488569 w 3488569"/>
              <a:gd name="connsiteY7" fmla="*/ 3082520 h 3082520"/>
              <a:gd name="connsiteX8" fmla="*/ 0 w 3488569"/>
              <a:gd name="connsiteY8" fmla="*/ 3082520 h 3082520"/>
              <a:gd name="connsiteX9" fmla="*/ 0 w 3488569"/>
              <a:gd name="connsiteY9" fmla="*/ 0 h 3082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88569" h="3082520">
                <a:moveTo>
                  <a:pt x="0" y="0"/>
                </a:moveTo>
                <a:lnTo>
                  <a:pt x="1237597" y="0"/>
                </a:lnTo>
                <a:lnTo>
                  <a:pt x="1245295" y="76358"/>
                </a:lnTo>
                <a:cubicBezTo>
                  <a:pt x="1292789" y="308453"/>
                  <a:pt x="1498147" y="483044"/>
                  <a:pt x="1744284" y="483044"/>
                </a:cubicBezTo>
                <a:cubicBezTo>
                  <a:pt x="1990421" y="483044"/>
                  <a:pt x="2195779" y="308453"/>
                  <a:pt x="2243273" y="76358"/>
                </a:cubicBezTo>
                <a:lnTo>
                  <a:pt x="2250971" y="0"/>
                </a:lnTo>
                <a:lnTo>
                  <a:pt x="3488569" y="0"/>
                </a:lnTo>
                <a:lnTo>
                  <a:pt x="3488569" y="3082520"/>
                </a:lnTo>
                <a:lnTo>
                  <a:pt x="0" y="3082520"/>
                </a:lnTo>
                <a:lnTo>
                  <a:pt x="0" y="0"/>
                </a:lnTo>
                <a:close/>
              </a:path>
            </a:pathLst>
          </a:custGeom>
          <a:solidFill>
            <a:schemeClr val="bg1"/>
          </a:solidFill>
          <a:ln>
            <a:noFill/>
            <a:headEnd type="none" w="med" len="med"/>
            <a:tailEnd type="none" w="med" len="med"/>
          </a:ln>
          <a:effectLst>
            <a:outerShdw blurRad="88900" dist="38100" algn="ctr" rotWithShape="0">
              <a:schemeClr val="tx1">
                <a:alpha val="15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
        <p:nvSpPr>
          <p:cNvPr id="7" name="Rectangle 6">
            <a:extLst>
              <a:ext uri="{FF2B5EF4-FFF2-40B4-BE49-F238E27FC236}">
                <a16:creationId xmlns:a16="http://schemas.microsoft.com/office/drawing/2014/main" id="{FDF0EB5F-323F-2F78-9DD2-42E527EBCA20}"/>
              </a:ext>
            </a:extLst>
          </p:cNvPr>
          <p:cNvSpPr/>
          <p:nvPr/>
        </p:nvSpPr>
        <p:spPr bwMode="auto">
          <a:xfrm>
            <a:off x="1534571" y="4281890"/>
            <a:ext cx="1564288" cy="1564286"/>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8" name="Freeform: Shape 7">
            <a:extLst>
              <a:ext uri="{FF2B5EF4-FFF2-40B4-BE49-F238E27FC236}">
                <a16:creationId xmlns:a16="http://schemas.microsoft.com/office/drawing/2014/main" id="{45D69486-6A5F-E4B2-5473-1D255DDB6C83}"/>
              </a:ext>
            </a:extLst>
          </p:cNvPr>
          <p:cNvSpPr>
            <a:spLocks/>
          </p:cNvSpPr>
          <p:nvPr/>
        </p:nvSpPr>
        <p:spPr bwMode="auto">
          <a:xfrm>
            <a:off x="4485945" y="2312354"/>
            <a:ext cx="2926080" cy="2651760"/>
          </a:xfrm>
          <a:custGeom>
            <a:avLst/>
            <a:gdLst>
              <a:gd name="connsiteX0" fmla="*/ 0 w 3488569"/>
              <a:gd name="connsiteY0" fmla="*/ 0 h 3082520"/>
              <a:gd name="connsiteX1" fmla="*/ 1237598 w 3488569"/>
              <a:gd name="connsiteY1" fmla="*/ 0 h 3082520"/>
              <a:gd name="connsiteX2" fmla="*/ 1245295 w 3488569"/>
              <a:gd name="connsiteY2" fmla="*/ 76358 h 3082520"/>
              <a:gd name="connsiteX3" fmla="*/ 1744284 w 3488569"/>
              <a:gd name="connsiteY3" fmla="*/ 483044 h 3082520"/>
              <a:gd name="connsiteX4" fmla="*/ 2243273 w 3488569"/>
              <a:gd name="connsiteY4" fmla="*/ 76358 h 3082520"/>
              <a:gd name="connsiteX5" fmla="*/ 2250971 w 3488569"/>
              <a:gd name="connsiteY5" fmla="*/ 0 h 3082520"/>
              <a:gd name="connsiteX6" fmla="*/ 3488569 w 3488569"/>
              <a:gd name="connsiteY6" fmla="*/ 0 h 3082520"/>
              <a:gd name="connsiteX7" fmla="*/ 3488569 w 3488569"/>
              <a:gd name="connsiteY7" fmla="*/ 3082520 h 3082520"/>
              <a:gd name="connsiteX8" fmla="*/ 0 w 3488569"/>
              <a:gd name="connsiteY8" fmla="*/ 3082520 h 3082520"/>
              <a:gd name="connsiteX9" fmla="*/ 0 w 3488569"/>
              <a:gd name="connsiteY9" fmla="*/ 0 h 3082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88569" h="3082520">
                <a:moveTo>
                  <a:pt x="0" y="0"/>
                </a:moveTo>
                <a:lnTo>
                  <a:pt x="1237598" y="0"/>
                </a:lnTo>
                <a:lnTo>
                  <a:pt x="1245295" y="76358"/>
                </a:lnTo>
                <a:cubicBezTo>
                  <a:pt x="1292789" y="308453"/>
                  <a:pt x="1498148" y="483044"/>
                  <a:pt x="1744284" y="483044"/>
                </a:cubicBezTo>
                <a:cubicBezTo>
                  <a:pt x="1990421" y="483044"/>
                  <a:pt x="2195780" y="308453"/>
                  <a:pt x="2243273" y="76358"/>
                </a:cubicBezTo>
                <a:lnTo>
                  <a:pt x="2250971" y="0"/>
                </a:lnTo>
                <a:lnTo>
                  <a:pt x="3488569" y="0"/>
                </a:lnTo>
                <a:lnTo>
                  <a:pt x="3488569" y="3082520"/>
                </a:lnTo>
                <a:lnTo>
                  <a:pt x="0" y="3082520"/>
                </a:lnTo>
                <a:lnTo>
                  <a:pt x="0" y="0"/>
                </a:lnTo>
                <a:close/>
              </a:path>
            </a:pathLst>
          </a:custGeom>
          <a:solidFill>
            <a:schemeClr val="bg1"/>
          </a:solidFill>
          <a:ln>
            <a:noFill/>
            <a:headEnd type="none" w="med" len="med"/>
            <a:tailEnd type="none" w="med" len="med"/>
          </a:ln>
          <a:effectLst>
            <a:outerShdw blurRad="88900" dist="38100" algn="ctr" rotWithShape="0">
              <a:schemeClr val="tx1">
                <a:alpha val="15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
        <p:nvSpPr>
          <p:cNvPr id="9" name="Rectangle 8">
            <a:extLst>
              <a:ext uri="{FF2B5EF4-FFF2-40B4-BE49-F238E27FC236}">
                <a16:creationId xmlns:a16="http://schemas.microsoft.com/office/drawing/2014/main" id="{470AC7A8-83C0-AB80-8A45-5DF32CE70885}"/>
              </a:ext>
            </a:extLst>
          </p:cNvPr>
          <p:cNvSpPr/>
          <p:nvPr/>
        </p:nvSpPr>
        <p:spPr bwMode="auto">
          <a:xfrm>
            <a:off x="5166841" y="4281890"/>
            <a:ext cx="1564288" cy="1564286"/>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0" name="Freeform: Shape 9">
            <a:extLst>
              <a:ext uri="{FF2B5EF4-FFF2-40B4-BE49-F238E27FC236}">
                <a16:creationId xmlns:a16="http://schemas.microsoft.com/office/drawing/2014/main" id="{21228C5F-D84D-EF62-F83C-2161F98A07EA}"/>
              </a:ext>
            </a:extLst>
          </p:cNvPr>
          <p:cNvSpPr>
            <a:spLocks/>
          </p:cNvSpPr>
          <p:nvPr/>
        </p:nvSpPr>
        <p:spPr bwMode="auto">
          <a:xfrm>
            <a:off x="8118213" y="2312354"/>
            <a:ext cx="2926080" cy="2651760"/>
          </a:xfrm>
          <a:custGeom>
            <a:avLst/>
            <a:gdLst>
              <a:gd name="connsiteX0" fmla="*/ 0 w 3488569"/>
              <a:gd name="connsiteY0" fmla="*/ 0 h 3082520"/>
              <a:gd name="connsiteX1" fmla="*/ 1237597 w 3488569"/>
              <a:gd name="connsiteY1" fmla="*/ 0 h 3082520"/>
              <a:gd name="connsiteX2" fmla="*/ 1245295 w 3488569"/>
              <a:gd name="connsiteY2" fmla="*/ 76358 h 3082520"/>
              <a:gd name="connsiteX3" fmla="*/ 1744284 w 3488569"/>
              <a:gd name="connsiteY3" fmla="*/ 483044 h 3082520"/>
              <a:gd name="connsiteX4" fmla="*/ 2243273 w 3488569"/>
              <a:gd name="connsiteY4" fmla="*/ 76358 h 3082520"/>
              <a:gd name="connsiteX5" fmla="*/ 2250971 w 3488569"/>
              <a:gd name="connsiteY5" fmla="*/ 0 h 3082520"/>
              <a:gd name="connsiteX6" fmla="*/ 3488569 w 3488569"/>
              <a:gd name="connsiteY6" fmla="*/ 0 h 3082520"/>
              <a:gd name="connsiteX7" fmla="*/ 3488569 w 3488569"/>
              <a:gd name="connsiteY7" fmla="*/ 3082520 h 3082520"/>
              <a:gd name="connsiteX8" fmla="*/ 0 w 3488569"/>
              <a:gd name="connsiteY8" fmla="*/ 3082520 h 3082520"/>
              <a:gd name="connsiteX9" fmla="*/ 0 w 3488569"/>
              <a:gd name="connsiteY9" fmla="*/ 0 h 3082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88569" h="3082520">
                <a:moveTo>
                  <a:pt x="0" y="0"/>
                </a:moveTo>
                <a:lnTo>
                  <a:pt x="1237597" y="0"/>
                </a:lnTo>
                <a:lnTo>
                  <a:pt x="1245295" y="76358"/>
                </a:lnTo>
                <a:cubicBezTo>
                  <a:pt x="1292789" y="308453"/>
                  <a:pt x="1498147" y="483044"/>
                  <a:pt x="1744284" y="483044"/>
                </a:cubicBezTo>
                <a:cubicBezTo>
                  <a:pt x="1990421" y="483044"/>
                  <a:pt x="2195779" y="308453"/>
                  <a:pt x="2243273" y="76358"/>
                </a:cubicBezTo>
                <a:lnTo>
                  <a:pt x="2250971" y="0"/>
                </a:lnTo>
                <a:lnTo>
                  <a:pt x="3488569" y="0"/>
                </a:lnTo>
                <a:lnTo>
                  <a:pt x="3488569" y="3082520"/>
                </a:lnTo>
                <a:lnTo>
                  <a:pt x="0" y="3082520"/>
                </a:lnTo>
                <a:lnTo>
                  <a:pt x="0" y="0"/>
                </a:lnTo>
                <a:close/>
              </a:path>
            </a:pathLst>
          </a:custGeom>
          <a:solidFill>
            <a:schemeClr val="bg1"/>
          </a:solidFill>
          <a:ln>
            <a:noFill/>
            <a:headEnd type="none" w="med" len="med"/>
            <a:tailEnd type="none" w="med" len="med"/>
          </a:ln>
          <a:effectLst>
            <a:outerShdw blurRad="88900" dist="38100" algn="ctr" rotWithShape="0">
              <a:schemeClr val="tx1">
                <a:alpha val="15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
        <p:nvSpPr>
          <p:cNvPr id="11" name="Rectangle 10">
            <a:extLst>
              <a:ext uri="{FF2B5EF4-FFF2-40B4-BE49-F238E27FC236}">
                <a16:creationId xmlns:a16="http://schemas.microsoft.com/office/drawing/2014/main" id="{50AC152C-826D-27F2-220C-FAA44852FF22}"/>
              </a:ext>
            </a:extLst>
          </p:cNvPr>
          <p:cNvSpPr/>
          <p:nvPr/>
        </p:nvSpPr>
        <p:spPr bwMode="auto">
          <a:xfrm>
            <a:off x="8799109" y="4281890"/>
            <a:ext cx="1564288" cy="1564286"/>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2" name="Oval 11">
            <a:extLst>
              <a:ext uri="{FF2B5EF4-FFF2-40B4-BE49-F238E27FC236}">
                <a16:creationId xmlns:a16="http://schemas.microsoft.com/office/drawing/2014/main" id="{AF3C75FA-4DA9-B314-64F8-41B0EFB99790}"/>
              </a:ext>
            </a:extLst>
          </p:cNvPr>
          <p:cNvSpPr>
            <a:spLocks/>
          </p:cNvSpPr>
          <p:nvPr/>
        </p:nvSpPr>
        <p:spPr bwMode="auto">
          <a:xfrm>
            <a:off x="1951785" y="1910028"/>
            <a:ext cx="730698" cy="730695"/>
          </a:xfrm>
          <a:prstGeom prst="ellipse">
            <a:avLst/>
          </a:prstGeom>
          <a:solidFill>
            <a:srgbClr val="019067"/>
          </a:solidFill>
          <a:ln>
            <a:solidFill>
              <a:srgbClr val="019067"/>
            </a:solidFill>
            <a:headEnd type="none" w="med" len="med"/>
            <a:tailEnd type="none" w="med" len="med"/>
          </a:ln>
          <a:effectLst>
            <a:outerShdw blurRad="88900" dist="38100" algn="ctr" rotWithShape="0">
              <a:schemeClr val="tx1">
                <a:alpha val="15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IN" sz="2800" b="1" i="0" u="none" strike="noStrike" kern="1200" cap="none" spc="0" normalizeH="0" baseline="0" noProof="0">
                <a:ln>
                  <a:noFill/>
                </a:ln>
                <a:solidFill>
                  <a:srgbClr val="FFFFFF"/>
                </a:solidFill>
                <a:effectLst/>
                <a:uLnTx/>
                <a:uFillTx/>
                <a:latin typeface="Segoe UI"/>
                <a:ea typeface="+mn-ea"/>
                <a:cs typeface="Segoe UI" pitchFamily="34" charset="0"/>
              </a:rPr>
              <a:t>1</a:t>
            </a:r>
          </a:p>
        </p:txBody>
      </p:sp>
      <p:sp>
        <p:nvSpPr>
          <p:cNvPr id="13" name="Oval 12">
            <a:extLst>
              <a:ext uri="{FF2B5EF4-FFF2-40B4-BE49-F238E27FC236}">
                <a16:creationId xmlns:a16="http://schemas.microsoft.com/office/drawing/2014/main" id="{413D8A07-D1CD-3A34-EC5D-6878E1DD9BC2}"/>
              </a:ext>
            </a:extLst>
          </p:cNvPr>
          <p:cNvSpPr>
            <a:spLocks/>
          </p:cNvSpPr>
          <p:nvPr/>
        </p:nvSpPr>
        <p:spPr bwMode="auto">
          <a:xfrm>
            <a:off x="5583636" y="1910028"/>
            <a:ext cx="730698" cy="730695"/>
          </a:xfrm>
          <a:prstGeom prst="ellipse">
            <a:avLst/>
          </a:prstGeom>
          <a:solidFill>
            <a:srgbClr val="019067"/>
          </a:solidFill>
          <a:ln>
            <a:solidFill>
              <a:srgbClr val="019067"/>
            </a:solidFill>
            <a:headEnd type="none" w="med" len="med"/>
            <a:tailEnd type="none" w="med" len="med"/>
          </a:ln>
          <a:effectLst>
            <a:outerShdw blurRad="88900" dist="38100" algn="ctr" rotWithShape="0">
              <a:schemeClr val="tx1">
                <a:alpha val="15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IN" sz="2800" b="1" i="0" u="none" strike="noStrike" kern="1200" cap="none" spc="0" normalizeH="0" baseline="0" noProof="0">
                <a:ln>
                  <a:noFill/>
                </a:ln>
                <a:solidFill>
                  <a:srgbClr val="FFFFFF"/>
                </a:solidFill>
                <a:effectLst/>
                <a:uLnTx/>
                <a:uFillTx/>
                <a:latin typeface="Segoe UI"/>
                <a:ea typeface="+mn-ea"/>
                <a:cs typeface="Segoe UI" pitchFamily="34" charset="0"/>
              </a:rPr>
              <a:t>2</a:t>
            </a:r>
          </a:p>
        </p:txBody>
      </p:sp>
      <p:sp>
        <p:nvSpPr>
          <p:cNvPr id="14" name="Oval 13">
            <a:extLst>
              <a:ext uri="{FF2B5EF4-FFF2-40B4-BE49-F238E27FC236}">
                <a16:creationId xmlns:a16="http://schemas.microsoft.com/office/drawing/2014/main" id="{B35C3580-FB91-A4CD-0B8F-D6F8DE9EFFBA}"/>
              </a:ext>
            </a:extLst>
          </p:cNvPr>
          <p:cNvSpPr>
            <a:spLocks/>
          </p:cNvSpPr>
          <p:nvPr/>
        </p:nvSpPr>
        <p:spPr bwMode="auto">
          <a:xfrm>
            <a:off x="9215904" y="1904304"/>
            <a:ext cx="730698" cy="730695"/>
          </a:xfrm>
          <a:prstGeom prst="ellipse">
            <a:avLst/>
          </a:prstGeom>
          <a:solidFill>
            <a:srgbClr val="019067"/>
          </a:solidFill>
          <a:ln>
            <a:solidFill>
              <a:srgbClr val="019067"/>
            </a:solidFill>
            <a:headEnd type="none" w="med" len="med"/>
            <a:tailEnd type="none" w="med" len="med"/>
          </a:ln>
          <a:effectLst>
            <a:outerShdw blurRad="88900" dist="38100" algn="ctr" rotWithShape="0">
              <a:schemeClr val="tx1">
                <a:alpha val="15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IN" sz="2800" b="1" i="0" u="none" strike="noStrike" kern="1200" cap="none" spc="0" normalizeH="0" baseline="0" noProof="0">
                <a:ln>
                  <a:noFill/>
                </a:ln>
                <a:solidFill>
                  <a:srgbClr val="FFFFFF"/>
                </a:solidFill>
                <a:effectLst/>
                <a:uLnTx/>
                <a:uFillTx/>
                <a:latin typeface="Segoe UI"/>
                <a:ea typeface="+mn-ea"/>
                <a:cs typeface="Segoe UI" pitchFamily="34" charset="0"/>
              </a:rPr>
              <a:t>3</a:t>
            </a:r>
          </a:p>
        </p:txBody>
      </p:sp>
      <p:pic>
        <p:nvPicPr>
          <p:cNvPr id="1030" name="Picture 6" descr="Scan me!">
            <a:extLst>
              <a:ext uri="{FF2B5EF4-FFF2-40B4-BE49-F238E27FC236}">
                <a16:creationId xmlns:a16="http://schemas.microsoft.com/office/drawing/2014/main" id="{C3873531-1842-5033-A935-32E20ACCB0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9043" y="4454433"/>
            <a:ext cx="1219200" cy="121920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71176D74-0762-0E0B-B863-C72B3921C8D8}"/>
              </a:ext>
            </a:extLst>
          </p:cNvPr>
          <p:cNvSpPr txBox="1"/>
          <p:nvPr/>
        </p:nvSpPr>
        <p:spPr>
          <a:xfrm>
            <a:off x="926856" y="3087806"/>
            <a:ext cx="2779719" cy="584775"/>
          </a:xfrm>
          <a:prstGeom prst="rect">
            <a:avLst/>
          </a:prstGeom>
          <a:noFill/>
        </p:spPr>
        <p:txBody>
          <a:bodyPr wrap="square"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Sign up to stay informed: </a:t>
            </a:r>
            <a:r>
              <a:rPr kumimoji="0" lang="en-US" sz="16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hlinkClick r:id="rId3"/>
              </a:rPr>
              <a:t>aka.ms/AFPIcon2023</a:t>
            </a:r>
            <a:endParaRPr kumimoji="0" lang="en-US" sz="16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endParaRPr>
          </a:p>
        </p:txBody>
      </p:sp>
      <p:sp>
        <p:nvSpPr>
          <p:cNvPr id="16" name="Content Placeholder 6">
            <a:extLst>
              <a:ext uri="{FF2B5EF4-FFF2-40B4-BE49-F238E27FC236}">
                <a16:creationId xmlns:a16="http://schemas.microsoft.com/office/drawing/2014/main" id="{BF100BAF-ABFF-8F08-6DBE-0078791A16D7}"/>
              </a:ext>
            </a:extLst>
          </p:cNvPr>
          <p:cNvSpPr txBox="1">
            <a:spLocks/>
          </p:cNvSpPr>
          <p:nvPr/>
        </p:nvSpPr>
        <p:spPr>
          <a:xfrm>
            <a:off x="7984177" y="2936557"/>
            <a:ext cx="3194152" cy="984885"/>
          </a:xfrm>
          <a:prstGeom prst="rect">
            <a:avLst/>
          </a:prstGeom>
          <a:noFill/>
        </p:spPr>
        <p:txBody>
          <a:bodyPr vert="horz" wrap="square" lIns="182880" tIns="0" rIns="182880" bIns="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600" b="0" i="0" u="none" strike="noStrike" kern="1200" cap="none" spc="0" normalizeH="0" baseline="0" noProof="0">
                <a:ln>
                  <a:noFill/>
                </a:ln>
                <a:solidFill>
                  <a:srgbClr val="000000"/>
                </a:solidFill>
                <a:effectLst/>
                <a:uLnTx/>
                <a:uFillTx/>
                <a:latin typeface="Segoe UI"/>
                <a:ea typeface="+mn-ea"/>
                <a:cs typeface="Segoe UI"/>
              </a:rPr>
              <a:t>Read how nonprofits are driving impact with Microsoft Cloud for Nonprofit </a:t>
            </a:r>
            <a:r>
              <a:rPr kumimoji="0" lang="en-US" sz="1600" b="0" i="0" u="none" strike="noStrike" kern="1200" cap="none" spc="0" normalizeH="0" baseline="0" noProof="0">
                <a:ln>
                  <a:noFill/>
                </a:ln>
                <a:solidFill>
                  <a:srgbClr val="000000"/>
                </a:solidFill>
                <a:effectLst/>
                <a:uLnTx/>
                <a:uFillTx/>
                <a:latin typeface="Segoe UI"/>
                <a:ea typeface="+mn-ea"/>
                <a:cs typeface="Segoe UI"/>
                <a:hlinkClick r:id="rId4"/>
              </a:rPr>
              <a:t>aka.ms/TSIStories</a:t>
            </a:r>
            <a:endParaRPr kumimoji="0" lang="en-US" sz="1600" b="0" i="0" u="none" strike="noStrike" kern="1200" cap="none" spc="0" normalizeH="0" baseline="0" noProof="0">
              <a:ln>
                <a:noFill/>
              </a:ln>
              <a:solidFill>
                <a:srgbClr val="000000"/>
              </a:solidFill>
              <a:effectLst/>
              <a:uLnTx/>
              <a:uFillTx/>
              <a:latin typeface="Segoe UI"/>
              <a:ea typeface="+mn-ea"/>
              <a:cs typeface="Segoe UI"/>
            </a:endParaRPr>
          </a:p>
        </p:txBody>
      </p:sp>
      <p:pic>
        <p:nvPicPr>
          <p:cNvPr id="1036" name="Picture 12">
            <a:extLst>
              <a:ext uri="{FF2B5EF4-FFF2-40B4-BE49-F238E27FC236}">
                <a16:creationId xmlns:a16="http://schemas.microsoft.com/office/drawing/2014/main" id="{64CA6C63-18EC-4118-008D-82F57C1E5FD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73177" y="4454433"/>
            <a:ext cx="1216152" cy="1224901"/>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Scan me!">
            <a:extLst>
              <a:ext uri="{FF2B5EF4-FFF2-40B4-BE49-F238E27FC236}">
                <a16:creationId xmlns:a16="http://schemas.microsoft.com/office/drawing/2014/main" id="{569E3647-5D63-E559-3768-0CBB3EBBFF0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39385" y="4454433"/>
            <a:ext cx="1219200" cy="1219200"/>
          </a:xfrm>
          <a:prstGeom prst="rect">
            <a:avLst/>
          </a:prstGeom>
          <a:noFill/>
          <a:extLst>
            <a:ext uri="{909E8E84-426E-40DD-AFC4-6F175D3DCCD1}">
              <a14:hiddenFill xmlns:a14="http://schemas.microsoft.com/office/drawing/2010/main">
                <a:solidFill>
                  <a:srgbClr val="FFFFFF"/>
                </a:solidFill>
              </a14:hiddenFill>
            </a:ext>
          </a:extLst>
        </p:spPr>
      </p:pic>
      <p:sp>
        <p:nvSpPr>
          <p:cNvPr id="17" name="Content Placeholder 6">
            <a:extLst>
              <a:ext uri="{FF2B5EF4-FFF2-40B4-BE49-F238E27FC236}">
                <a16:creationId xmlns:a16="http://schemas.microsoft.com/office/drawing/2014/main" id="{36185DB3-61DE-36A0-974E-D371A43C3A30}"/>
              </a:ext>
            </a:extLst>
          </p:cNvPr>
          <p:cNvSpPr txBox="1">
            <a:spLocks/>
          </p:cNvSpPr>
          <p:nvPr/>
        </p:nvSpPr>
        <p:spPr>
          <a:xfrm>
            <a:off x="4351909" y="3133971"/>
            <a:ext cx="3194152" cy="492443"/>
          </a:xfrm>
          <a:prstGeom prst="rect">
            <a:avLst/>
          </a:prstGeom>
          <a:noFill/>
        </p:spPr>
        <p:txBody>
          <a:bodyPr vert="horz" wrap="square" lIns="182880" tIns="0" rIns="182880" bIns="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600" b="0" i="0" u="none" strike="noStrike" kern="1200" cap="none" spc="0" normalizeH="0" baseline="0" noProof="0">
                <a:ln>
                  <a:noFill/>
                </a:ln>
                <a:solidFill>
                  <a:srgbClr val="000000"/>
                </a:solidFill>
                <a:effectLst/>
                <a:uLnTx/>
                <a:uFillTx/>
                <a:latin typeface="Segoe UI"/>
                <a:ea typeface="+mn-ea"/>
                <a:cs typeface="Segoe UI"/>
              </a:rPr>
              <a:t>Get started with offers from TSI: </a:t>
            </a:r>
            <a:r>
              <a:rPr kumimoji="0" lang="en-US" sz="1600" b="0" i="0" u="none" strike="noStrike" kern="1200" cap="none" spc="0" normalizeH="0" baseline="0" noProof="0">
                <a:ln>
                  <a:noFill/>
                </a:ln>
                <a:solidFill>
                  <a:srgbClr val="000000"/>
                </a:solidFill>
                <a:effectLst/>
                <a:uLnTx/>
                <a:uFillTx/>
                <a:latin typeface="Segoe UI"/>
                <a:ea typeface="+mn-ea"/>
                <a:cs typeface="Segoe UI"/>
                <a:hlinkClick r:id="rId7"/>
              </a:rPr>
              <a:t>aka.ms/TSIOffers</a:t>
            </a:r>
            <a:r>
              <a:rPr kumimoji="0" lang="en-US" sz="1600" b="0" i="0" u="none" strike="noStrike" kern="1200" cap="none" spc="0" normalizeH="0" baseline="0" noProof="0">
                <a:ln>
                  <a:noFill/>
                </a:ln>
                <a:solidFill>
                  <a:srgbClr val="000000"/>
                </a:solidFill>
                <a:effectLst/>
                <a:uLnTx/>
                <a:uFillTx/>
                <a:latin typeface="Segoe UI"/>
                <a:ea typeface="+mn-ea"/>
                <a:cs typeface="Segoe UI"/>
              </a:rPr>
              <a:t> </a:t>
            </a:r>
          </a:p>
        </p:txBody>
      </p:sp>
    </p:spTree>
    <p:extLst>
      <p:ext uri="{BB962C8B-B14F-4D97-AF65-F5344CB8AC3E}">
        <p14:creationId xmlns:p14="http://schemas.microsoft.com/office/powerpoint/2010/main" val="26585695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itle 32">
            <a:extLst>
              <a:ext uri="{FF2B5EF4-FFF2-40B4-BE49-F238E27FC236}">
                <a16:creationId xmlns:a16="http://schemas.microsoft.com/office/drawing/2014/main" id="{475DC8F6-6D4B-D9D4-80E1-942043AB699D}"/>
              </a:ext>
            </a:extLst>
          </p:cNvPr>
          <p:cNvSpPr txBox="1">
            <a:spLocks noGrp="1"/>
          </p:cNvSpPr>
          <p:nvPr>
            <p:ph type="title" idx="4294967295"/>
          </p:nvPr>
        </p:nvSpPr>
        <p:spPr>
          <a:xfrm>
            <a:off x="917808" y="2690336"/>
            <a:ext cx="3912517" cy="147732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defPPr>
              <a:defRPr lang="en-US"/>
            </a:defPPr>
            <a:lvl1pPr>
              <a:defRPr sz="2400" spc="-50">
                <a:ln w="3175">
                  <a:noFill/>
                </a:ln>
                <a:gradFill>
                  <a:gsLst>
                    <a:gs pos="0">
                      <a:srgbClr val="FFFFFF"/>
                    </a:gs>
                    <a:gs pos="100000">
                      <a:srgbClr val="FFFFFF"/>
                    </a:gs>
                  </a:gsLst>
                  <a:lin ang="5400000" scaled="1"/>
                </a:gradFill>
                <a:latin typeface="+mj-lt"/>
                <a:ea typeface="+mj-lt"/>
                <a:cs typeface="Segoe UI Semibold"/>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50" normalizeH="0" baseline="0" noProof="0">
                <a:ln w="3175">
                  <a:noFill/>
                </a:ln>
                <a:gradFill>
                  <a:gsLst>
                    <a:gs pos="0">
                      <a:srgbClr val="FFFFFF"/>
                    </a:gs>
                    <a:gs pos="100000">
                      <a:srgbClr val="FFFFFF"/>
                    </a:gs>
                  </a:gsLst>
                  <a:lin ang="5400000" scaled="1"/>
                </a:gradFill>
                <a:effectLst/>
                <a:uLnTx/>
                <a:uFillTx/>
                <a:latin typeface="Segoe UI Semibold"/>
                <a:ea typeface="+mj-lt"/>
                <a:cs typeface="Segoe UI Semibold"/>
              </a:rPr>
              <a:t>The world is </a:t>
            </a:r>
            <a:r>
              <a:rPr kumimoji="0" lang="en-US" sz="4800" b="0" i="0" u="none" strike="noStrike" kern="1200" cap="none" spc="-50" normalizeH="0" baseline="0" noProof="0">
                <a:ln w="3175">
                  <a:noFill/>
                </a:ln>
                <a:gradFill flip="none" rotWithShape="1">
                  <a:gsLst>
                    <a:gs pos="12000">
                      <a:srgbClr val="CD9AD0"/>
                    </a:gs>
                    <a:gs pos="87000">
                      <a:srgbClr val="8EC8E8"/>
                    </a:gs>
                  </a:gsLst>
                  <a:lin ang="10800000" scaled="1"/>
                  <a:tileRect/>
                </a:gradFill>
                <a:effectLst/>
                <a:uLnTx/>
                <a:uFillTx/>
                <a:latin typeface="Segoe UI Semibold"/>
                <a:ea typeface="+mj-lt"/>
                <a:cs typeface="Segoe UI Semibold"/>
              </a:rPr>
              <a:t>changing</a:t>
            </a:r>
          </a:p>
        </p:txBody>
      </p:sp>
      <p:cxnSp>
        <p:nvCxnSpPr>
          <p:cNvPr id="45" name="Straight Connector 44">
            <a:extLst>
              <a:ext uri="{FF2B5EF4-FFF2-40B4-BE49-F238E27FC236}">
                <a16:creationId xmlns:a16="http://schemas.microsoft.com/office/drawing/2014/main" id="{C8E41FE0-6D0D-E625-83D5-09123925AD94}"/>
              </a:ext>
              <a:ext uri="{C183D7F6-B498-43B3-948B-1728B52AA6E4}">
                <adec:decorative xmlns:adec="http://schemas.microsoft.com/office/drawing/2017/decorative" val="1"/>
              </a:ext>
            </a:extLst>
          </p:cNvPr>
          <p:cNvCxnSpPr>
            <a:cxnSpLocks/>
          </p:cNvCxnSpPr>
          <p:nvPr/>
        </p:nvCxnSpPr>
        <p:spPr>
          <a:xfrm>
            <a:off x="5089670" y="1312985"/>
            <a:ext cx="0" cy="4232030"/>
          </a:xfrm>
          <a:prstGeom prst="line">
            <a:avLst/>
          </a:prstGeom>
          <a:ln w="15875">
            <a:gradFill>
              <a:gsLst>
                <a:gs pos="0">
                  <a:srgbClr val="000000"/>
                </a:gs>
                <a:gs pos="56000">
                  <a:schemeClr val="bg1">
                    <a:lumMod val="75000"/>
                    <a:lumOff val="25000"/>
                  </a:schemeClr>
                </a:gs>
                <a:gs pos="100000">
                  <a:srgbClr val="000000"/>
                </a:gs>
              </a:gsLst>
              <a:lin ang="5400000" scaled="1"/>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24D5CC21-4132-926A-C61B-897EDC68A001}"/>
              </a:ext>
            </a:extLst>
          </p:cNvPr>
          <p:cNvSpPr txBox="1"/>
          <p:nvPr/>
        </p:nvSpPr>
        <p:spPr>
          <a:xfrm>
            <a:off x="5947500" y="2351782"/>
            <a:ext cx="5856464" cy="338554"/>
          </a:xfrm>
          <a:prstGeom prst="rect">
            <a:avLst/>
          </a:prstGeom>
          <a:noFill/>
        </p:spPr>
        <p:txBody>
          <a:bodyPr wrap="square" lIns="0" tIns="0" rIns="0" bIns="0" rtlCol="0">
            <a:spAutoFit/>
          </a:bodyPr>
          <a:lstStyle>
            <a:defPPr>
              <a:defRPr lang="en-US"/>
            </a:defPPr>
            <a:lvl1pPr>
              <a:defRPr sz="2400" spc="-50">
                <a:ln w="3175">
                  <a:noFill/>
                </a:ln>
                <a:gradFill>
                  <a:gsLst>
                    <a:gs pos="0">
                      <a:srgbClr val="FFFFFF"/>
                    </a:gs>
                    <a:gs pos="100000">
                      <a:srgbClr val="FFFFFF"/>
                    </a:gs>
                  </a:gsLst>
                  <a:lin ang="5400000" scaled="1"/>
                </a:gradFill>
                <a:latin typeface="+mj-lt"/>
                <a:ea typeface="+mj-lt"/>
                <a:cs typeface="Segoe UI Semibold"/>
              </a:defRPr>
            </a:lvl1pPr>
          </a:lstStyle>
          <a:p>
            <a:pPr marL="0" marR="0" lvl="0" indent="0" algn="l" defTabSz="914400" rtl="0" eaLnBrk="1" fontAlgn="auto" latinLnBrk="0" hangingPunct="1">
              <a:lnSpc>
                <a:spcPct val="100000"/>
              </a:lnSpc>
              <a:spcBef>
                <a:spcPts val="0"/>
              </a:spcBef>
              <a:spcAft>
                <a:spcPts val="1800"/>
              </a:spcAft>
              <a:buClrTx/>
              <a:buSzTx/>
              <a:buFontTx/>
              <a:buNone/>
              <a:tabLst/>
              <a:defRPr/>
            </a:pPr>
            <a:r>
              <a:rPr kumimoji="0" lang="en-US" sz="2200" b="0" i="0" u="none" strike="noStrike" kern="1200" cap="none" spc="-50" normalizeH="0" baseline="0" noProof="0">
                <a:ln w="3175">
                  <a:noFill/>
                </a:ln>
                <a:gradFill>
                  <a:gsLst>
                    <a:gs pos="0">
                      <a:srgbClr val="FFFFFF"/>
                    </a:gs>
                    <a:gs pos="100000">
                      <a:srgbClr val="FFFFFF"/>
                    </a:gs>
                  </a:gsLst>
                  <a:lin ang="5400000" scaled="1"/>
                </a:gradFill>
                <a:effectLst/>
                <a:uLnTx/>
                <a:uFillTx/>
                <a:latin typeface="Segoe UI Semibold"/>
                <a:cs typeface="Segoe UI Semibold"/>
              </a:rPr>
              <a:t>Communities are transforming rapidly</a:t>
            </a:r>
          </a:p>
        </p:txBody>
      </p:sp>
      <p:sp>
        <p:nvSpPr>
          <p:cNvPr id="2" name="TextBox 1">
            <a:extLst>
              <a:ext uri="{FF2B5EF4-FFF2-40B4-BE49-F238E27FC236}">
                <a16:creationId xmlns:a16="http://schemas.microsoft.com/office/drawing/2014/main" id="{60A1C5E8-C35C-8CCA-B4B5-7EFD2A49D26C}"/>
              </a:ext>
            </a:extLst>
          </p:cNvPr>
          <p:cNvSpPr txBox="1"/>
          <p:nvPr/>
        </p:nvSpPr>
        <p:spPr>
          <a:xfrm>
            <a:off x="5947499" y="3259723"/>
            <a:ext cx="5856461" cy="338554"/>
          </a:xfrm>
          <a:prstGeom prst="rect">
            <a:avLst/>
          </a:prstGeom>
          <a:noFill/>
        </p:spPr>
        <p:txBody>
          <a:bodyPr wrap="square" lIns="0" tIns="0" rIns="0" bIns="0" rtlCol="0">
            <a:spAutoFit/>
          </a:bodyPr>
          <a:lstStyle>
            <a:defPPr>
              <a:defRPr lang="en-US"/>
            </a:defPPr>
            <a:lvl1pPr>
              <a:defRPr sz="2400" spc="-50">
                <a:ln w="3175">
                  <a:noFill/>
                </a:ln>
                <a:gradFill>
                  <a:gsLst>
                    <a:gs pos="0">
                      <a:srgbClr val="FFFFFF"/>
                    </a:gs>
                    <a:gs pos="100000">
                      <a:srgbClr val="FFFFFF"/>
                    </a:gs>
                  </a:gsLst>
                  <a:lin ang="5400000" scaled="1"/>
                </a:gradFill>
                <a:latin typeface="+mj-lt"/>
                <a:ea typeface="+mj-lt"/>
                <a:cs typeface="Segoe UI Semibold"/>
              </a:defRPr>
            </a:lvl1pPr>
          </a:lstStyle>
          <a:p>
            <a:pPr marL="0" marR="0" lvl="0" indent="0" algn="l" defTabSz="914400" rtl="0" eaLnBrk="1" fontAlgn="auto" latinLnBrk="0" hangingPunct="1">
              <a:lnSpc>
                <a:spcPct val="100000"/>
              </a:lnSpc>
              <a:spcBef>
                <a:spcPts val="0"/>
              </a:spcBef>
              <a:spcAft>
                <a:spcPts val="1800"/>
              </a:spcAft>
              <a:buClrTx/>
              <a:buSzTx/>
              <a:buFontTx/>
              <a:buNone/>
              <a:tabLst/>
              <a:defRPr/>
            </a:pPr>
            <a:r>
              <a:rPr kumimoji="0" lang="en-US" sz="2200" b="0" i="0" u="none" strike="noStrike" kern="1200" cap="none" spc="-50" normalizeH="0" baseline="0" noProof="0">
                <a:ln w="3175">
                  <a:noFill/>
                </a:ln>
                <a:gradFill>
                  <a:gsLst>
                    <a:gs pos="0">
                      <a:srgbClr val="FFFFFF"/>
                    </a:gs>
                    <a:gs pos="100000">
                      <a:srgbClr val="FFFFFF"/>
                    </a:gs>
                  </a:gsLst>
                  <a:lin ang="5400000" scaled="1"/>
                </a:gradFill>
                <a:effectLst/>
                <a:uLnTx/>
                <a:uFillTx/>
                <a:latin typeface="Segoe UI Semibold"/>
                <a:cs typeface="Segoe UI Semibold"/>
              </a:rPr>
              <a:t>The drivers for impact are evolving</a:t>
            </a:r>
          </a:p>
        </p:txBody>
      </p:sp>
      <p:sp>
        <p:nvSpPr>
          <p:cNvPr id="3" name="TextBox 2">
            <a:extLst>
              <a:ext uri="{FF2B5EF4-FFF2-40B4-BE49-F238E27FC236}">
                <a16:creationId xmlns:a16="http://schemas.microsoft.com/office/drawing/2014/main" id="{E9BB6E23-B905-0B8F-2DDA-63BB1C5B8C11}"/>
              </a:ext>
            </a:extLst>
          </p:cNvPr>
          <p:cNvSpPr txBox="1"/>
          <p:nvPr/>
        </p:nvSpPr>
        <p:spPr>
          <a:xfrm>
            <a:off x="5947499" y="4167664"/>
            <a:ext cx="5856455" cy="338554"/>
          </a:xfrm>
          <a:prstGeom prst="rect">
            <a:avLst/>
          </a:prstGeom>
          <a:noFill/>
        </p:spPr>
        <p:txBody>
          <a:bodyPr wrap="square" lIns="0" tIns="0" rIns="0" bIns="0" rtlCol="0">
            <a:spAutoFit/>
          </a:bodyPr>
          <a:lstStyle>
            <a:defPPr>
              <a:defRPr lang="en-US"/>
            </a:defPPr>
            <a:lvl1pPr>
              <a:defRPr sz="2400" spc="-50">
                <a:ln w="3175">
                  <a:noFill/>
                </a:ln>
                <a:gradFill>
                  <a:gsLst>
                    <a:gs pos="0">
                      <a:srgbClr val="FFFFFF"/>
                    </a:gs>
                    <a:gs pos="100000">
                      <a:srgbClr val="FFFFFF"/>
                    </a:gs>
                  </a:gsLst>
                  <a:lin ang="5400000" scaled="1"/>
                </a:gradFill>
                <a:latin typeface="+mj-lt"/>
                <a:ea typeface="+mj-lt"/>
                <a:cs typeface="Segoe UI Semibold"/>
              </a:defRPr>
            </a:lvl1pPr>
          </a:lstStyle>
          <a:p>
            <a:pPr marL="0" marR="0" lvl="0" indent="0" algn="l" defTabSz="914400" rtl="0" eaLnBrk="1" fontAlgn="auto" latinLnBrk="0" hangingPunct="1">
              <a:lnSpc>
                <a:spcPct val="100000"/>
              </a:lnSpc>
              <a:spcBef>
                <a:spcPts val="0"/>
              </a:spcBef>
              <a:spcAft>
                <a:spcPts val="1800"/>
              </a:spcAft>
              <a:buClrTx/>
              <a:buSzTx/>
              <a:buFontTx/>
              <a:buNone/>
              <a:tabLst/>
              <a:defRPr/>
            </a:pPr>
            <a:r>
              <a:rPr kumimoji="0" lang="en-US" sz="2200" b="0" i="0" u="none" strike="noStrike" kern="1200" cap="none" spc="-50" normalizeH="0" baseline="0" noProof="0">
                <a:ln w="3175">
                  <a:noFill/>
                </a:ln>
                <a:gradFill>
                  <a:gsLst>
                    <a:gs pos="0">
                      <a:srgbClr val="FFFFFF"/>
                    </a:gs>
                    <a:gs pos="100000">
                      <a:srgbClr val="FFFFFF"/>
                    </a:gs>
                  </a:gsLst>
                  <a:lin ang="5400000" scaled="1"/>
                </a:gradFill>
                <a:effectLst/>
                <a:uLnTx/>
                <a:uFillTx/>
                <a:latin typeface="Segoe UI Semibold"/>
                <a:cs typeface="Segoe UI Semibold"/>
              </a:rPr>
              <a:t>The world is more connected than ever</a:t>
            </a:r>
          </a:p>
        </p:txBody>
      </p:sp>
    </p:spTree>
    <p:extLst>
      <p:ext uri="{BB962C8B-B14F-4D97-AF65-F5344CB8AC3E}">
        <p14:creationId xmlns:p14="http://schemas.microsoft.com/office/powerpoint/2010/main" val="1683177239"/>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par>
                                <p:cTn id="8" presetID="42" presetClass="path" presetSubtype="0" decel="100000" fill="hold" grpId="1" nodeType="withEffect">
                                  <p:stCondLst>
                                    <p:cond delay="0"/>
                                  </p:stCondLst>
                                  <p:childTnLst>
                                    <p:animMotion origin="layout" path="M -3.75E-6 0 L -3.75E-6 0.01968 " pathEditMode="relative" rAng="0" ptsTypes="AA">
                                      <p:cBhvr>
                                        <p:cTn id="9" dur="500" spd="-100000" fill="hold"/>
                                        <p:tgtEl>
                                          <p:spTgt spid="33"/>
                                        </p:tgtEl>
                                        <p:attrNameLst>
                                          <p:attrName>ppt_x</p:attrName>
                                          <p:attrName>ppt_y</p:attrName>
                                        </p:attrNameLst>
                                      </p:cBhvr>
                                      <p:rCtr x="0" y="972"/>
                                    </p:animMotion>
                                  </p:childTnLst>
                                </p:cTn>
                              </p:par>
                              <p:par>
                                <p:cTn id="10" presetID="16" presetClass="entr" presetSubtype="42" fill="hold" nodeType="withEffect">
                                  <p:stCondLst>
                                    <p:cond delay="0"/>
                                  </p:stCondLst>
                                  <p:childTnLst>
                                    <p:set>
                                      <p:cBhvr>
                                        <p:cTn id="11" dur="1" fill="hold">
                                          <p:stCondLst>
                                            <p:cond delay="0"/>
                                          </p:stCondLst>
                                        </p:cTn>
                                        <p:tgtEl>
                                          <p:spTgt spid="45"/>
                                        </p:tgtEl>
                                        <p:attrNameLst>
                                          <p:attrName>style.visibility</p:attrName>
                                        </p:attrNameLst>
                                      </p:cBhvr>
                                      <p:to>
                                        <p:strVal val="visible"/>
                                      </p:to>
                                    </p:set>
                                    <p:animEffect transition="in" filter="barn(outHorizontal)">
                                      <p:cBhvr>
                                        <p:cTn id="12" dur="500"/>
                                        <p:tgtEl>
                                          <p:spTgt spid="45"/>
                                        </p:tgtEl>
                                      </p:cBhvr>
                                    </p:animEffect>
                                  </p:childTnLst>
                                </p:cTn>
                              </p:par>
                              <p:par>
                                <p:cTn id="13" presetID="10" presetClass="entr" presetSubtype="0" fill="hold" grpId="0" nodeType="withEffect">
                                  <p:stCondLst>
                                    <p:cond delay="100"/>
                                  </p:stCondLst>
                                  <p:childTnLst>
                                    <p:set>
                                      <p:cBhvr>
                                        <p:cTn id="14" dur="1" fill="hold">
                                          <p:stCondLst>
                                            <p:cond delay="0"/>
                                          </p:stCondLst>
                                        </p:cTn>
                                        <p:tgtEl>
                                          <p:spTgt spid="34"/>
                                        </p:tgtEl>
                                        <p:attrNameLst>
                                          <p:attrName>style.visibility</p:attrName>
                                        </p:attrNameLst>
                                      </p:cBhvr>
                                      <p:to>
                                        <p:strVal val="visible"/>
                                      </p:to>
                                    </p:set>
                                    <p:animEffect transition="in" filter="fade">
                                      <p:cBhvr>
                                        <p:cTn id="15" dur="500"/>
                                        <p:tgtEl>
                                          <p:spTgt spid="34"/>
                                        </p:tgtEl>
                                      </p:cBhvr>
                                    </p:animEffect>
                                  </p:childTnLst>
                                </p:cTn>
                              </p:par>
                              <p:par>
                                <p:cTn id="16" presetID="42" presetClass="path" presetSubtype="0" decel="100000" fill="hold" grpId="1" nodeType="withEffect">
                                  <p:stCondLst>
                                    <p:cond delay="100"/>
                                  </p:stCondLst>
                                  <p:childTnLst>
                                    <p:animMotion origin="layout" path="M -4.79167E-6 -2.59259E-6 L -4.79167E-6 0.03542 " pathEditMode="relative" rAng="0" ptsTypes="AA">
                                      <p:cBhvr>
                                        <p:cTn id="17" dur="700" spd="-100000" fill="hold"/>
                                        <p:tgtEl>
                                          <p:spTgt spid="34"/>
                                        </p:tgtEl>
                                        <p:attrNameLst>
                                          <p:attrName>ppt_x</p:attrName>
                                          <p:attrName>ppt_y</p:attrName>
                                        </p:attrNameLst>
                                      </p:cBhvr>
                                      <p:rCtr x="0" y="1759"/>
                                    </p:animMotion>
                                  </p:childTnLst>
                                </p:cTn>
                              </p:par>
                              <p:par>
                                <p:cTn id="18" presetID="10" presetClass="entr" presetSubtype="0" fill="hold" grpId="0" nodeType="withEffect">
                                  <p:stCondLst>
                                    <p:cond delay="20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500"/>
                                        <p:tgtEl>
                                          <p:spTgt spid="2"/>
                                        </p:tgtEl>
                                      </p:cBhvr>
                                    </p:animEffect>
                                  </p:childTnLst>
                                </p:cTn>
                              </p:par>
                              <p:par>
                                <p:cTn id="21" presetID="42" presetClass="path" presetSubtype="0" decel="100000" fill="hold" grpId="1" nodeType="withEffect">
                                  <p:stCondLst>
                                    <p:cond delay="200"/>
                                  </p:stCondLst>
                                  <p:childTnLst>
                                    <p:animMotion origin="layout" path="M -4.79167E-6 0 L -4.79167E-6 0.03542 " pathEditMode="relative" rAng="0" ptsTypes="AA">
                                      <p:cBhvr>
                                        <p:cTn id="22" dur="700" spd="-100000" fill="hold"/>
                                        <p:tgtEl>
                                          <p:spTgt spid="2"/>
                                        </p:tgtEl>
                                        <p:attrNameLst>
                                          <p:attrName>ppt_x</p:attrName>
                                          <p:attrName>ppt_y</p:attrName>
                                        </p:attrNameLst>
                                      </p:cBhvr>
                                      <p:rCtr x="0" y="1759"/>
                                    </p:animMotion>
                                  </p:childTnLst>
                                </p:cTn>
                              </p:par>
                              <p:par>
                                <p:cTn id="23" presetID="10" presetClass="entr" presetSubtype="0" fill="hold" grpId="0" nodeType="withEffect">
                                  <p:stCondLst>
                                    <p:cond delay="30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500"/>
                                        <p:tgtEl>
                                          <p:spTgt spid="3"/>
                                        </p:tgtEl>
                                      </p:cBhvr>
                                    </p:animEffect>
                                  </p:childTnLst>
                                </p:cTn>
                              </p:par>
                              <p:par>
                                <p:cTn id="26" presetID="42" presetClass="path" presetSubtype="0" decel="100000" fill="hold" grpId="1" nodeType="withEffect">
                                  <p:stCondLst>
                                    <p:cond delay="300"/>
                                  </p:stCondLst>
                                  <p:childTnLst>
                                    <p:animMotion origin="layout" path="M -4.79167E-6 2.59259E-6 L -4.79167E-6 0.03541 " pathEditMode="relative" rAng="0" ptsTypes="AA">
                                      <p:cBhvr>
                                        <p:cTn id="27" dur="700" spd="-100000" fill="hold"/>
                                        <p:tgtEl>
                                          <p:spTgt spid="3"/>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3" grpId="1"/>
      <p:bldP spid="34" grpId="0"/>
      <p:bldP spid="34" grpId="1"/>
      <p:bldP spid="2" grpId="0"/>
      <p:bldP spid="2" grpId="1"/>
      <p:bldP spid="3" grpId="0"/>
      <p:bldP spid="3"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itle 32">
            <a:extLst>
              <a:ext uri="{FF2B5EF4-FFF2-40B4-BE49-F238E27FC236}">
                <a16:creationId xmlns:a16="http://schemas.microsoft.com/office/drawing/2014/main" id="{475DC8F6-6D4B-D9D4-80E1-942043AB699D}"/>
              </a:ext>
            </a:extLst>
          </p:cNvPr>
          <p:cNvSpPr txBox="1">
            <a:spLocks noGrp="1"/>
          </p:cNvSpPr>
          <p:nvPr>
            <p:ph type="title" idx="4294967295"/>
          </p:nvPr>
        </p:nvSpPr>
        <p:spPr>
          <a:xfrm>
            <a:off x="917808" y="2321005"/>
            <a:ext cx="3912517" cy="2215991"/>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defPPr>
              <a:defRPr lang="en-US"/>
            </a:defPPr>
            <a:lvl1pPr>
              <a:defRPr sz="2400" spc="-50">
                <a:ln w="3175">
                  <a:noFill/>
                </a:ln>
                <a:gradFill>
                  <a:gsLst>
                    <a:gs pos="0">
                      <a:srgbClr val="FFFFFF"/>
                    </a:gs>
                    <a:gs pos="100000">
                      <a:srgbClr val="FFFFFF"/>
                    </a:gs>
                  </a:gsLst>
                  <a:lin ang="5400000" scaled="1"/>
                </a:gradFill>
                <a:latin typeface="+mj-lt"/>
                <a:ea typeface="+mj-lt"/>
                <a:cs typeface="Segoe UI Semibold"/>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50" normalizeH="0" baseline="0" noProof="0">
                <a:ln w="3175">
                  <a:noFill/>
                </a:ln>
                <a:gradFill>
                  <a:gsLst>
                    <a:gs pos="0">
                      <a:srgbClr val="FFFFFF"/>
                    </a:gs>
                    <a:gs pos="100000">
                      <a:srgbClr val="FFFFFF"/>
                    </a:gs>
                  </a:gsLst>
                  <a:lin ang="5400000" scaled="1"/>
                </a:gradFill>
                <a:effectLst/>
                <a:uLnTx/>
                <a:uFillTx/>
                <a:latin typeface="Segoe UI Semibold"/>
                <a:ea typeface="+mj-lt"/>
                <a:cs typeface="Segoe UI Semibold"/>
              </a:rPr>
              <a:t>The AI technology </a:t>
            </a:r>
            <a:br>
              <a:rPr kumimoji="0" lang="en-US" sz="4800" b="0" i="0" u="none" strike="noStrike" kern="1200" cap="none" spc="-50" normalizeH="0" baseline="0" noProof="0">
                <a:ln w="3175">
                  <a:noFill/>
                </a:ln>
                <a:gradFill>
                  <a:gsLst>
                    <a:gs pos="0">
                      <a:srgbClr val="FFFFFF"/>
                    </a:gs>
                    <a:gs pos="100000">
                      <a:srgbClr val="FFFFFF"/>
                    </a:gs>
                  </a:gsLst>
                  <a:lin ang="5400000" scaled="1"/>
                </a:gradFill>
                <a:effectLst/>
                <a:uLnTx/>
                <a:uFillTx/>
                <a:latin typeface="Segoe UI Semibold"/>
                <a:ea typeface="+mj-lt"/>
                <a:cs typeface="Segoe UI Semibold"/>
              </a:rPr>
            </a:br>
            <a:r>
              <a:rPr kumimoji="0" lang="en-US" sz="4800" b="0" i="0" u="none" strike="noStrike" kern="1200" cap="none" spc="-50" normalizeH="0" baseline="0" noProof="0">
                <a:ln w="3175">
                  <a:noFill/>
                </a:ln>
                <a:gradFill>
                  <a:gsLst>
                    <a:gs pos="0">
                      <a:srgbClr val="FFFFFF"/>
                    </a:gs>
                    <a:gs pos="100000">
                      <a:srgbClr val="FFFFFF"/>
                    </a:gs>
                  </a:gsLst>
                  <a:lin ang="5400000" scaled="1"/>
                </a:gradFill>
                <a:effectLst/>
                <a:uLnTx/>
                <a:uFillTx/>
                <a:latin typeface="Segoe UI Semibold"/>
                <a:ea typeface="+mj-lt"/>
                <a:cs typeface="Segoe UI Semibold"/>
              </a:rPr>
              <a:t>is </a:t>
            </a:r>
            <a:r>
              <a:rPr kumimoji="0" lang="en-US" sz="4800" b="0" i="0" u="none" strike="noStrike" kern="1200" cap="none" spc="-50" normalizeH="0" baseline="0" noProof="0">
                <a:ln w="3175">
                  <a:noFill/>
                </a:ln>
                <a:gradFill flip="none" rotWithShape="1">
                  <a:gsLst>
                    <a:gs pos="12000">
                      <a:srgbClr val="CD9AD0"/>
                    </a:gs>
                    <a:gs pos="87000">
                      <a:srgbClr val="8EC8E8"/>
                    </a:gs>
                  </a:gsLst>
                  <a:lin ang="10800000" scaled="1"/>
                  <a:tileRect/>
                </a:gradFill>
                <a:effectLst/>
                <a:uLnTx/>
                <a:uFillTx/>
                <a:latin typeface="Segoe UI Semibold"/>
                <a:ea typeface="+mj-lt"/>
                <a:cs typeface="Segoe UI Semibold"/>
              </a:rPr>
              <a:t>here</a:t>
            </a:r>
          </a:p>
        </p:txBody>
      </p:sp>
      <p:grpSp>
        <p:nvGrpSpPr>
          <p:cNvPr id="2" name="Group 1" descr="5 headlines focused on OpenAI and Microsoft product integrations; Forbes article titles 'What ChatGPT and Generative AI mean for your buiness': CNN Business 'real estate agents say they can't imagine working without ChatGPT now'; Venture beat headline stating 'Microsoft gives businesses a GPT boost in Teams and Viva Sales'; USA Today article titled ' New Bing with ChatGPT brings the power of AI to Microsoft's signature search engine'; Conputerworld headline 'Microsoft's new Teams Premium tier integrates with OpenAI's GPT-3.5' and finally the Verge article titled 'Microsoft launches Azure OpenAI service with ChatGPT coming soon'.">
            <a:extLst>
              <a:ext uri="{FF2B5EF4-FFF2-40B4-BE49-F238E27FC236}">
                <a16:creationId xmlns:a16="http://schemas.microsoft.com/office/drawing/2014/main" id="{48BBCD5F-1321-718E-1E04-54B865032654}"/>
              </a:ext>
            </a:extLst>
          </p:cNvPr>
          <p:cNvGrpSpPr/>
          <p:nvPr/>
        </p:nvGrpSpPr>
        <p:grpSpPr>
          <a:xfrm>
            <a:off x="5634939" y="1095968"/>
            <a:ext cx="5890548" cy="4692759"/>
            <a:chOff x="5634939" y="663843"/>
            <a:chExt cx="5890548" cy="4692759"/>
          </a:xfrm>
        </p:grpSpPr>
        <p:pic>
          <p:nvPicPr>
            <p:cNvPr id="3" name="Picture 2">
              <a:extLst>
                <a:ext uri="{FF2B5EF4-FFF2-40B4-BE49-F238E27FC236}">
                  <a16:creationId xmlns:a16="http://schemas.microsoft.com/office/drawing/2014/main" id="{5A97F4A3-52FC-1731-95A2-D0B3512F7BF2}"/>
                </a:ext>
              </a:extLst>
            </p:cNvPr>
            <p:cNvPicPr>
              <a:picLocks noChangeAspect="1"/>
            </p:cNvPicPr>
            <p:nvPr/>
          </p:nvPicPr>
          <p:blipFill rotWithShape="1">
            <a:blip r:embed="rId3"/>
            <a:srcRect b="-12408"/>
            <a:stretch/>
          </p:blipFill>
          <p:spPr>
            <a:xfrm>
              <a:off x="5634941" y="3699441"/>
              <a:ext cx="2937792" cy="1657161"/>
            </a:xfrm>
            <a:prstGeom prst="roundRect">
              <a:avLst>
                <a:gd name="adj" fmla="val 4313"/>
              </a:avLst>
            </a:prstGeom>
            <a:solidFill>
              <a:srgbClr val="182954"/>
            </a:solidFill>
            <a:ln>
              <a:solidFill>
                <a:schemeClr val="bg1">
                  <a:lumMod val="75000"/>
                  <a:lumOff val="25000"/>
                </a:schemeClr>
              </a:solidFill>
            </a:ln>
          </p:spPr>
        </p:pic>
        <p:pic>
          <p:nvPicPr>
            <p:cNvPr id="12" name="Picture 11" descr="Text&#10;&#10;Description automatically generated with medium confidence">
              <a:extLst>
                <a:ext uri="{FF2B5EF4-FFF2-40B4-BE49-F238E27FC236}">
                  <a16:creationId xmlns:a16="http://schemas.microsoft.com/office/drawing/2014/main" id="{6E227370-B34A-E936-6C6A-9250E371E472}"/>
                </a:ext>
              </a:extLst>
            </p:cNvPr>
            <p:cNvPicPr>
              <a:picLocks noChangeAspect="1"/>
            </p:cNvPicPr>
            <p:nvPr/>
          </p:nvPicPr>
          <p:blipFill rotWithShape="1">
            <a:blip r:embed="rId4">
              <a:extLst>
                <a:ext uri="{28A0092B-C50C-407E-A947-70E740481C1C}">
                  <a14:useLocalDpi xmlns:a14="http://schemas.microsoft.com/office/drawing/2010/main" val="0"/>
                </a:ext>
              </a:extLst>
            </a:blip>
            <a:srcRect b="11865"/>
            <a:stretch/>
          </p:blipFill>
          <p:spPr>
            <a:xfrm>
              <a:off x="5634939" y="2485725"/>
              <a:ext cx="2908749" cy="1048995"/>
            </a:xfrm>
            <a:prstGeom prst="roundRect">
              <a:avLst>
                <a:gd name="adj" fmla="val 4313"/>
              </a:avLst>
            </a:prstGeom>
            <a:ln>
              <a:solidFill>
                <a:schemeClr val="bg1">
                  <a:lumMod val="75000"/>
                  <a:lumOff val="25000"/>
                </a:schemeClr>
              </a:solidFill>
            </a:ln>
          </p:spPr>
        </p:pic>
        <p:pic>
          <p:nvPicPr>
            <p:cNvPr id="13" name="Picture 12" descr="Text&#10;&#10;Description automatically generated with medium confidence">
              <a:extLst>
                <a:ext uri="{FF2B5EF4-FFF2-40B4-BE49-F238E27FC236}">
                  <a16:creationId xmlns:a16="http://schemas.microsoft.com/office/drawing/2014/main" id="{F8DB84BA-FB04-2F6B-BE70-F7C7CBDA4BE4}"/>
                </a:ext>
              </a:extLst>
            </p:cNvPr>
            <p:cNvPicPr>
              <a:picLocks noChangeAspect="1"/>
            </p:cNvPicPr>
            <p:nvPr/>
          </p:nvPicPr>
          <p:blipFill rotWithShape="1">
            <a:blip r:embed="rId5">
              <a:extLst>
                <a:ext uri="{28A0092B-C50C-407E-A947-70E740481C1C}">
                  <a14:useLocalDpi xmlns:a14="http://schemas.microsoft.com/office/drawing/2010/main" val="0"/>
                </a:ext>
              </a:extLst>
            </a:blip>
            <a:srcRect l="3149" t="2574" r="3789" b="1517"/>
            <a:stretch/>
          </p:blipFill>
          <p:spPr>
            <a:xfrm>
              <a:off x="8756745" y="666510"/>
              <a:ext cx="2768742" cy="834888"/>
            </a:xfrm>
            <a:prstGeom prst="roundRect">
              <a:avLst>
                <a:gd name="adj" fmla="val 7513"/>
              </a:avLst>
            </a:prstGeom>
            <a:solidFill>
              <a:schemeClr val="tx1"/>
            </a:solidFill>
            <a:ln>
              <a:solidFill>
                <a:schemeClr val="bg1">
                  <a:lumMod val="75000"/>
                  <a:lumOff val="25000"/>
                </a:schemeClr>
              </a:solidFill>
            </a:ln>
          </p:spPr>
        </p:pic>
        <p:pic>
          <p:nvPicPr>
            <p:cNvPr id="14" name="Picture 13">
              <a:extLst>
                <a:ext uri="{FF2B5EF4-FFF2-40B4-BE49-F238E27FC236}">
                  <a16:creationId xmlns:a16="http://schemas.microsoft.com/office/drawing/2014/main" id="{03D2A12C-6A2B-98C4-06AD-0C7E35E9FB43}"/>
                </a:ext>
              </a:extLst>
            </p:cNvPr>
            <p:cNvPicPr>
              <a:picLocks noChangeAspect="1"/>
            </p:cNvPicPr>
            <p:nvPr/>
          </p:nvPicPr>
          <p:blipFill rotWithShape="1">
            <a:blip r:embed="rId6"/>
            <a:srcRect b="-2625"/>
            <a:stretch/>
          </p:blipFill>
          <p:spPr>
            <a:xfrm>
              <a:off x="8756745" y="3766442"/>
              <a:ext cx="2768742" cy="1590160"/>
            </a:xfrm>
            <a:prstGeom prst="roundRect">
              <a:avLst>
                <a:gd name="adj" fmla="val 4313"/>
              </a:avLst>
            </a:prstGeom>
            <a:solidFill>
              <a:schemeClr val="tx1"/>
            </a:solidFill>
            <a:ln>
              <a:solidFill>
                <a:schemeClr val="bg1">
                  <a:lumMod val="75000"/>
                  <a:lumOff val="25000"/>
                </a:schemeClr>
              </a:solidFill>
            </a:ln>
          </p:spPr>
        </p:pic>
        <p:sp>
          <p:nvSpPr>
            <p:cNvPr id="15" name="Rectangle 14">
              <a:extLst>
                <a:ext uri="{FF2B5EF4-FFF2-40B4-BE49-F238E27FC236}">
                  <a16:creationId xmlns:a16="http://schemas.microsoft.com/office/drawing/2014/main" id="{86FEE80D-4065-2619-EB13-2783BFCA3629}"/>
                </a:ext>
              </a:extLst>
            </p:cNvPr>
            <p:cNvSpPr/>
            <p:nvPr/>
          </p:nvSpPr>
          <p:spPr bwMode="auto">
            <a:xfrm>
              <a:off x="10887075" y="3841685"/>
              <a:ext cx="631483" cy="299756"/>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Segoe UI" pitchFamily="34" charset="0"/>
                <a:cs typeface="Segoe UI" pitchFamily="34" charset="0"/>
              </a:endParaRPr>
            </a:p>
          </p:txBody>
        </p:sp>
        <p:grpSp>
          <p:nvGrpSpPr>
            <p:cNvPr id="16" name="Group 15">
              <a:extLst>
                <a:ext uri="{FF2B5EF4-FFF2-40B4-BE49-F238E27FC236}">
                  <a16:creationId xmlns:a16="http://schemas.microsoft.com/office/drawing/2014/main" id="{1E42E787-FC90-9B8A-8E56-97EDC36DE4A0}"/>
                </a:ext>
              </a:extLst>
            </p:cNvPr>
            <p:cNvGrpSpPr/>
            <p:nvPr/>
          </p:nvGrpSpPr>
          <p:grpSpPr>
            <a:xfrm>
              <a:off x="5634940" y="663843"/>
              <a:ext cx="2937324" cy="1657161"/>
              <a:chOff x="5634940" y="663843"/>
              <a:chExt cx="2937324" cy="1657161"/>
            </a:xfrm>
          </p:grpSpPr>
          <p:pic>
            <p:nvPicPr>
              <p:cNvPr id="18" name="Picture 17">
                <a:extLst>
                  <a:ext uri="{FF2B5EF4-FFF2-40B4-BE49-F238E27FC236}">
                    <a16:creationId xmlns:a16="http://schemas.microsoft.com/office/drawing/2014/main" id="{D9E7FD89-5E27-529D-8589-9DD51D2CBB27}"/>
                  </a:ext>
                </a:extLst>
              </p:cNvPr>
              <p:cNvPicPr>
                <a:picLocks noChangeAspect="1"/>
              </p:cNvPicPr>
              <p:nvPr/>
            </p:nvPicPr>
            <p:blipFill rotWithShape="1">
              <a:blip r:embed="rId7"/>
              <a:srcRect t="2601" r="16" b="-6056"/>
              <a:stretch/>
            </p:blipFill>
            <p:spPr>
              <a:xfrm>
                <a:off x="5634940" y="663843"/>
                <a:ext cx="2937324" cy="1657161"/>
              </a:xfrm>
              <a:prstGeom prst="roundRect">
                <a:avLst>
                  <a:gd name="adj" fmla="val 4313"/>
                </a:avLst>
              </a:prstGeom>
              <a:solidFill>
                <a:schemeClr val="tx1"/>
              </a:solidFill>
              <a:ln>
                <a:solidFill>
                  <a:schemeClr val="bg1">
                    <a:lumMod val="75000"/>
                    <a:lumOff val="25000"/>
                  </a:schemeClr>
                </a:solidFill>
              </a:ln>
            </p:spPr>
          </p:pic>
          <p:sp>
            <p:nvSpPr>
              <p:cNvPr id="19" name="Rectangle 18">
                <a:extLst>
                  <a:ext uri="{FF2B5EF4-FFF2-40B4-BE49-F238E27FC236}">
                    <a16:creationId xmlns:a16="http://schemas.microsoft.com/office/drawing/2014/main" id="{6909C1CD-14D7-75F0-C257-ADEE8137735B}"/>
                  </a:ext>
                </a:extLst>
              </p:cNvPr>
              <p:cNvSpPr/>
              <p:nvPr/>
            </p:nvSpPr>
            <p:spPr bwMode="auto">
              <a:xfrm>
                <a:off x="7912206" y="1821261"/>
                <a:ext cx="631483" cy="299756"/>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Segoe UI" pitchFamily="34" charset="0"/>
                  <a:cs typeface="Segoe UI" pitchFamily="34" charset="0"/>
                </a:endParaRPr>
              </a:p>
            </p:txBody>
          </p:sp>
        </p:grpSp>
        <p:pic>
          <p:nvPicPr>
            <p:cNvPr id="17" name="Picture 16">
              <a:extLst>
                <a:ext uri="{FF2B5EF4-FFF2-40B4-BE49-F238E27FC236}">
                  <a16:creationId xmlns:a16="http://schemas.microsoft.com/office/drawing/2014/main" id="{208AB081-6221-433C-8E41-B7BA08775DB8}"/>
                </a:ext>
              </a:extLst>
            </p:cNvPr>
            <p:cNvPicPr>
              <a:picLocks noChangeAspect="1"/>
            </p:cNvPicPr>
            <p:nvPr/>
          </p:nvPicPr>
          <p:blipFill rotWithShape="1">
            <a:blip r:embed="rId8"/>
            <a:srcRect b="-5579"/>
            <a:stretch/>
          </p:blipFill>
          <p:spPr>
            <a:xfrm>
              <a:off x="8775796" y="1648340"/>
              <a:ext cx="2749691" cy="1971160"/>
            </a:xfrm>
            <a:prstGeom prst="roundRect">
              <a:avLst>
                <a:gd name="adj" fmla="val 4313"/>
              </a:avLst>
            </a:prstGeom>
            <a:solidFill>
              <a:schemeClr val="tx1"/>
            </a:solidFill>
            <a:ln>
              <a:solidFill>
                <a:schemeClr val="bg1">
                  <a:lumMod val="75000"/>
                  <a:lumOff val="25000"/>
                </a:schemeClr>
              </a:solidFill>
            </a:ln>
          </p:spPr>
        </p:pic>
      </p:grpSp>
    </p:spTree>
    <p:extLst>
      <p:ext uri="{BB962C8B-B14F-4D97-AF65-F5344CB8AC3E}">
        <p14:creationId xmlns:p14="http://schemas.microsoft.com/office/powerpoint/2010/main" val="3048683990"/>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par>
                                <p:cTn id="8" presetID="42" presetClass="path" presetSubtype="0" decel="100000" fill="hold" grpId="1" nodeType="withEffect">
                                  <p:stCondLst>
                                    <p:cond delay="0"/>
                                  </p:stCondLst>
                                  <p:childTnLst>
                                    <p:animMotion origin="layout" path="M -3.75E-6 0 L -3.75E-6 0.01968 " pathEditMode="relative" rAng="0" ptsTypes="AA">
                                      <p:cBhvr>
                                        <p:cTn id="9" dur="500" spd="-100000" fill="hold"/>
                                        <p:tgtEl>
                                          <p:spTgt spid="33"/>
                                        </p:tgtEl>
                                        <p:attrNameLst>
                                          <p:attrName>ppt_x</p:attrName>
                                          <p:attrName>ppt_y</p:attrName>
                                        </p:attrNameLst>
                                      </p:cBhvr>
                                      <p:rCtr x="0" y="972"/>
                                    </p:animMotion>
                                  </p:childTnLst>
                                </p:cTn>
                              </p:par>
                              <p:par>
                                <p:cTn id="10" presetID="10" presetClass="entr" presetSubtype="0" fill="hold" nodeType="withEffect">
                                  <p:stCondLst>
                                    <p:cond delay="20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42" presetClass="path" presetSubtype="0" decel="100000" fill="hold" nodeType="withEffect">
                                  <p:stCondLst>
                                    <p:cond delay="200"/>
                                  </p:stCondLst>
                                  <p:childTnLst>
                                    <p:animMotion origin="layout" path="M 4.375E-6 0 L 4.375E-6 0.03542 " pathEditMode="relative" rAng="0" ptsTypes="AA">
                                      <p:cBhvr>
                                        <p:cTn id="14" dur="700" spd="-100000" fill="hold"/>
                                        <p:tgtEl>
                                          <p:spTgt spid="2"/>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3"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itle 32">
            <a:extLst>
              <a:ext uri="{FF2B5EF4-FFF2-40B4-BE49-F238E27FC236}">
                <a16:creationId xmlns:a16="http://schemas.microsoft.com/office/drawing/2014/main" id="{475DC8F6-6D4B-D9D4-80E1-942043AB699D}"/>
              </a:ext>
            </a:extLst>
          </p:cNvPr>
          <p:cNvSpPr txBox="1">
            <a:spLocks noGrp="1"/>
          </p:cNvSpPr>
          <p:nvPr>
            <p:ph type="title" idx="4294967295"/>
          </p:nvPr>
        </p:nvSpPr>
        <p:spPr>
          <a:xfrm>
            <a:off x="917808" y="2321005"/>
            <a:ext cx="3912517" cy="147732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defPPr>
              <a:defRPr lang="en-US"/>
            </a:defPPr>
            <a:lvl1pPr>
              <a:defRPr sz="2400" spc="-50">
                <a:ln w="3175">
                  <a:noFill/>
                </a:ln>
                <a:gradFill>
                  <a:gsLst>
                    <a:gs pos="0">
                      <a:srgbClr val="FFFFFF"/>
                    </a:gs>
                    <a:gs pos="100000">
                      <a:srgbClr val="FFFFFF"/>
                    </a:gs>
                  </a:gsLst>
                  <a:lin ang="5400000" scaled="1"/>
                </a:gradFill>
                <a:latin typeface="+mj-lt"/>
                <a:ea typeface="+mj-lt"/>
                <a:cs typeface="Segoe UI Semibold"/>
              </a:defRPr>
            </a:lvl1pPr>
          </a:lstStyle>
          <a:p>
            <a:pPr lvl="0" defTabSz="914400">
              <a:spcBef>
                <a:spcPts val="0"/>
              </a:spcBef>
              <a:defRPr/>
            </a:pPr>
            <a:r>
              <a:rPr lang="en-US" sz="4800">
                <a:latin typeface="Segoe UI Semibold"/>
              </a:rPr>
              <a:t>I</a:t>
            </a:r>
            <a:r>
              <a:rPr kumimoji="0" lang="en-US" sz="4800" b="0" i="0" u="none" strike="noStrike" kern="1200" cap="none" spc="-50" normalizeH="0" baseline="0" noProof="0">
                <a:ln w="3175">
                  <a:noFill/>
                </a:ln>
                <a:gradFill>
                  <a:gsLst>
                    <a:gs pos="0">
                      <a:srgbClr val="FFFFFF"/>
                    </a:gs>
                    <a:gs pos="100000">
                      <a:srgbClr val="FFFFFF"/>
                    </a:gs>
                  </a:gsLst>
                  <a:lin ang="5400000" scaled="1"/>
                </a:gradFill>
                <a:effectLst/>
                <a:uLnTx/>
                <a:uFillTx/>
                <a:latin typeface="Segoe UI Semibold"/>
                <a:ea typeface="+mj-lt"/>
                <a:cs typeface="Segoe UI Semibold"/>
              </a:rPr>
              <a:t>t’s already at </a:t>
            </a:r>
            <a:r>
              <a:rPr lang="en-US" sz="4800">
                <a:gradFill flip="none" rotWithShape="1">
                  <a:gsLst>
                    <a:gs pos="12000">
                      <a:srgbClr val="CD9AD0"/>
                    </a:gs>
                    <a:gs pos="36000">
                      <a:srgbClr val="8EC8E8"/>
                    </a:gs>
                  </a:gsLst>
                  <a:lin ang="10800000" scaled="1"/>
                  <a:tileRect/>
                </a:gradFill>
              </a:rPr>
              <a:t>work…</a:t>
            </a:r>
            <a:endParaRPr kumimoji="0" lang="en-US" sz="4800" b="0" i="0" u="none" strike="noStrike" kern="1200" cap="none" spc="-50" normalizeH="0" baseline="0" noProof="0">
              <a:ln w="3175">
                <a:noFill/>
              </a:ln>
              <a:gradFill flip="none" rotWithShape="1">
                <a:gsLst>
                  <a:gs pos="12000">
                    <a:srgbClr val="CD9AD0"/>
                  </a:gs>
                  <a:gs pos="87000">
                    <a:srgbClr val="8EC8E8"/>
                  </a:gs>
                </a:gsLst>
                <a:lin ang="10800000" scaled="1"/>
                <a:tileRect/>
              </a:gradFill>
              <a:effectLst/>
              <a:uLnTx/>
              <a:uFillTx/>
              <a:latin typeface="Segoe UI Semibold"/>
              <a:ea typeface="+mj-lt"/>
              <a:cs typeface="Segoe UI Semibold"/>
            </a:endParaRPr>
          </a:p>
        </p:txBody>
      </p:sp>
      <p:pic>
        <p:nvPicPr>
          <p:cNvPr id="5" name="Picture 4">
            <a:extLst>
              <a:ext uri="{FF2B5EF4-FFF2-40B4-BE49-F238E27FC236}">
                <a16:creationId xmlns:a16="http://schemas.microsoft.com/office/drawing/2014/main" id="{3C7A31C9-FF33-C0C1-E36F-551DEF62E823}"/>
              </a:ext>
            </a:extLst>
          </p:cNvPr>
          <p:cNvPicPr>
            <a:picLocks noChangeAspect="1"/>
          </p:cNvPicPr>
          <p:nvPr/>
        </p:nvPicPr>
        <p:blipFill>
          <a:blip r:embed="rId3"/>
          <a:stretch>
            <a:fillRect/>
          </a:stretch>
        </p:blipFill>
        <p:spPr>
          <a:xfrm>
            <a:off x="5175535" y="661675"/>
            <a:ext cx="5953495" cy="5469269"/>
          </a:xfrm>
          <a:prstGeom prst="rect">
            <a:avLst/>
          </a:prstGeom>
        </p:spPr>
      </p:pic>
    </p:spTree>
    <p:extLst>
      <p:ext uri="{BB962C8B-B14F-4D97-AF65-F5344CB8AC3E}">
        <p14:creationId xmlns:p14="http://schemas.microsoft.com/office/powerpoint/2010/main" val="3701708256"/>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par>
                                <p:cTn id="8" presetID="42" presetClass="path" presetSubtype="0" decel="100000" fill="hold" grpId="1" nodeType="withEffect">
                                  <p:stCondLst>
                                    <p:cond delay="0"/>
                                  </p:stCondLst>
                                  <p:childTnLst>
                                    <p:animMotion origin="layout" path="M 2.91667E-6 -4.81481E-6 L 2.91667E-6 0.01968 " pathEditMode="relative" rAng="0" ptsTypes="AA">
                                      <p:cBhvr>
                                        <p:cTn id="9" dur="500" spd="-100000" fill="hold"/>
                                        <p:tgtEl>
                                          <p:spTgt spid="33"/>
                                        </p:tgtEl>
                                        <p:attrNameLst>
                                          <p:attrName>ppt_x</p:attrName>
                                          <p:attrName>ppt_y</p:attrName>
                                        </p:attrNameLst>
                                      </p:cBhvr>
                                      <p:rCtr x="0" y="97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3"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D10E925B-AD3D-4CF6-8C66-6720FEC07CA9}"/>
              </a:ext>
            </a:extLst>
          </p:cNvPr>
          <p:cNvSpPr>
            <a:spLocks noGrp="1"/>
          </p:cNvSpPr>
          <p:nvPr>
            <p:ph type="title" idx="4294967295"/>
          </p:nvPr>
        </p:nvSpPr>
        <p:spPr>
          <a:xfrm>
            <a:off x="652551" y="2690338"/>
            <a:ext cx="9948031" cy="1477328"/>
          </a:xfrm>
          <a:prstGeom prst="rect">
            <a:avLst/>
          </a:prstGeom>
          <a:noFill/>
          <a:ln>
            <a:noFill/>
            <a:prstDash/>
          </a:ln>
          <a:effectLst/>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27940" lvl="0" algn="ctr" defTabSz="914073" fontAlgn="base">
              <a:spcAft>
                <a:spcPct val="0"/>
              </a:spcAft>
              <a:defRPr/>
            </a:pPr>
            <a:r>
              <a:rPr lang="en-US" sz="3200">
                <a:cs typeface="Segoe UI"/>
              </a:rPr>
              <a:t>Empower every nonprofit and international development organization with Microsoft technology to accelerate </a:t>
            </a:r>
            <a:r>
              <a:rPr kumimoji="0" lang="en-US" sz="3200" b="0" i="0" u="none" strike="noStrike" kern="1200" cap="none" spc="0" normalizeH="0" baseline="0" noProof="0">
                <a:ln>
                  <a:noFill/>
                </a:ln>
                <a:gradFill>
                  <a:gsLst>
                    <a:gs pos="25000">
                      <a:srgbClr val="8DC8E8"/>
                    </a:gs>
                    <a:gs pos="75000">
                      <a:srgbClr val="CD98CF"/>
                    </a:gs>
                  </a:gsLst>
                  <a:lin ang="2700000" scaled="0"/>
                </a:gradFill>
                <a:effectLst/>
                <a:uLnTx/>
                <a:uFillTx/>
                <a:latin typeface="Segoe UI Semibold"/>
                <a:cs typeface="Segoe UI Semibold"/>
              </a:rPr>
              <a:t>social impact</a:t>
            </a:r>
            <a:endParaRPr lang="en-US" sz="3200" b="0" i="0" u="none" strike="noStrike" kern="1200" cap="none" spc="0" normalizeH="0" baseline="0" noProof="0">
              <a:ln>
                <a:noFill/>
              </a:ln>
              <a:gradFill>
                <a:gsLst>
                  <a:gs pos="25000">
                    <a:srgbClr val="8DC8E8"/>
                  </a:gs>
                  <a:gs pos="75000">
                    <a:srgbClr val="CD98CF"/>
                  </a:gs>
                </a:gsLst>
                <a:lin ang="2700000" scaled="0"/>
              </a:gradFill>
              <a:effectLst/>
              <a:uLnTx/>
              <a:uFillTx/>
              <a:latin typeface="Segoe UI Semibold"/>
              <a:cs typeface="Segoe UI Semibold"/>
            </a:endParaRPr>
          </a:p>
        </p:txBody>
      </p:sp>
      <p:sp>
        <p:nvSpPr>
          <p:cNvPr id="2" name="TextBox 1">
            <a:extLst>
              <a:ext uri="{FF2B5EF4-FFF2-40B4-BE49-F238E27FC236}">
                <a16:creationId xmlns:a16="http://schemas.microsoft.com/office/drawing/2014/main" id="{78887A20-1FA3-76C1-8AD2-91B8861FC38D}"/>
              </a:ext>
            </a:extLst>
          </p:cNvPr>
          <p:cNvSpPr txBox="1"/>
          <p:nvPr/>
        </p:nvSpPr>
        <p:spPr>
          <a:xfrm>
            <a:off x="11907223" y="3063573"/>
            <a:ext cx="65" cy="307777"/>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mn-cs"/>
            </a:endParaRPr>
          </a:p>
        </p:txBody>
      </p:sp>
    </p:spTree>
    <p:extLst>
      <p:ext uri="{BB962C8B-B14F-4D97-AF65-F5344CB8AC3E}">
        <p14:creationId xmlns:p14="http://schemas.microsoft.com/office/powerpoint/2010/main" val="11321822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42" presetClass="path" presetSubtype="0" decel="100000" fill="hold" grpId="1" nodeType="withEffect">
                                  <p:stCondLst>
                                    <p:cond delay="100"/>
                                  </p:stCondLst>
                                  <p:childTnLst>
                                    <p:animMotion origin="layout" path="M 1.66667E-6 0 L 1.66667E-6 0.03542 " pathEditMode="relative" rAng="0" ptsTypes="AA">
                                      <p:cBhvr>
                                        <p:cTn id="9" dur="700" spd="-100000" fill="hold"/>
                                        <p:tgtEl>
                                          <p:spTgt spid="12"/>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56F21322-6211-C517-C2EC-386B1EBCFB4B}"/>
              </a:ext>
            </a:extLst>
          </p:cNvPr>
          <p:cNvSpPr txBox="1">
            <a:spLocks noGrp="1"/>
          </p:cNvSpPr>
          <p:nvPr>
            <p:ph type="title" idx="4294967295"/>
          </p:nvPr>
        </p:nvSpPr>
        <p:spPr>
          <a:xfrm>
            <a:off x="855612" y="2152288"/>
            <a:ext cx="10480777" cy="791711"/>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50" normalizeH="0" baseline="0" noProof="0">
                <a:ln w="3175">
                  <a:noFill/>
                </a:ln>
                <a:gradFill flip="none" rotWithShape="1">
                  <a:gsLst>
                    <a:gs pos="0">
                      <a:srgbClr val="CD9AD0"/>
                    </a:gs>
                    <a:gs pos="100000">
                      <a:srgbClr val="8EC8E8"/>
                    </a:gs>
                  </a:gsLst>
                  <a:lin ang="13500000" scaled="1"/>
                  <a:tileRect/>
                </a:gradFill>
                <a:effectLst/>
                <a:uLnTx/>
                <a:uFillTx/>
                <a:latin typeface="Segoe UI Semibold"/>
                <a:ea typeface="+mj-lt"/>
                <a:cs typeface="Segoe UI Semibold"/>
              </a:rPr>
              <a:t>Microsoft is fueling AI innovation</a:t>
            </a:r>
          </a:p>
        </p:txBody>
      </p:sp>
      <p:sp>
        <p:nvSpPr>
          <p:cNvPr id="8" name="TextBox 7">
            <a:extLst>
              <a:ext uri="{FF2B5EF4-FFF2-40B4-BE49-F238E27FC236}">
                <a16:creationId xmlns:a16="http://schemas.microsoft.com/office/drawing/2014/main" id="{47A083B1-412D-95C6-F5C3-2E17A4C8DD82}"/>
              </a:ext>
            </a:extLst>
          </p:cNvPr>
          <p:cNvSpPr txBox="1"/>
          <p:nvPr/>
        </p:nvSpPr>
        <p:spPr>
          <a:xfrm>
            <a:off x="864079" y="3495501"/>
            <a:ext cx="1605545" cy="8771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a:ln>
                  <a:noFill/>
                </a:ln>
                <a:gradFill>
                  <a:gsLst>
                    <a:gs pos="0">
                      <a:srgbClr val="FFFFFF"/>
                    </a:gs>
                    <a:gs pos="74000">
                      <a:srgbClr val="FFFFFF"/>
                    </a:gs>
                  </a:gsLst>
                  <a:lin ang="10800000" scaled="1"/>
                </a:gradFill>
                <a:effectLst/>
                <a:uLnTx/>
                <a:uFillTx/>
                <a:latin typeface="Segoe UI Semibold"/>
                <a:ea typeface="+mn-ea"/>
                <a:cs typeface="Segoe UI" panose="020B0502040204020203" pitchFamily="34" charset="0"/>
              </a:rPr>
              <a:t>Decades </a:t>
            </a:r>
            <a:br>
              <a:rPr kumimoji="0" lang="en-US" sz="1700" b="0" i="0" u="none" strike="noStrike" kern="1200" cap="none" spc="0" normalizeH="0" baseline="0" noProof="0">
                <a:ln>
                  <a:noFill/>
                </a:ln>
                <a:gradFill>
                  <a:gsLst>
                    <a:gs pos="0">
                      <a:srgbClr val="FFFFFF"/>
                    </a:gs>
                    <a:gs pos="74000">
                      <a:srgbClr val="FFFFFF"/>
                    </a:gs>
                  </a:gsLst>
                  <a:lin ang="10800000" scaled="1"/>
                </a:gradFill>
                <a:effectLst/>
                <a:uLnTx/>
                <a:uFillTx/>
                <a:latin typeface="Segoe UI Semibold"/>
                <a:ea typeface="+mn-ea"/>
                <a:cs typeface="Segoe UI" panose="020B0502040204020203" pitchFamily="34" charset="0"/>
              </a:rPr>
            </a:br>
            <a:r>
              <a:rPr kumimoji="0" lang="en-US" sz="1700" b="0" i="0" u="none" strike="noStrike" kern="1200" cap="none" spc="0" normalizeH="0" baseline="0" noProof="0">
                <a:ln>
                  <a:noFill/>
                </a:ln>
                <a:gradFill>
                  <a:gsLst>
                    <a:gs pos="0">
                      <a:srgbClr val="FFFFFF"/>
                    </a:gs>
                    <a:gs pos="74000">
                      <a:srgbClr val="FFFFFF"/>
                    </a:gs>
                  </a:gsLst>
                  <a:lin ang="10800000" scaled="1"/>
                </a:gradFill>
                <a:effectLst/>
                <a:uLnTx/>
                <a:uFillTx/>
                <a:latin typeface="Segoe UI Semibold"/>
                <a:ea typeface="+mn-ea"/>
                <a:cs typeface="Segoe UI" panose="020B0502040204020203" pitchFamily="34" charset="0"/>
              </a:rPr>
              <a:t>of research &amp; development</a:t>
            </a:r>
          </a:p>
        </p:txBody>
      </p:sp>
      <p:sp>
        <p:nvSpPr>
          <p:cNvPr id="4" name="TextBox 3">
            <a:extLst>
              <a:ext uri="{FF2B5EF4-FFF2-40B4-BE49-F238E27FC236}">
                <a16:creationId xmlns:a16="http://schemas.microsoft.com/office/drawing/2014/main" id="{DFA95D5F-7820-07D3-FEB4-6A9D7722B11B}"/>
              </a:ext>
            </a:extLst>
          </p:cNvPr>
          <p:cNvSpPr txBox="1"/>
          <p:nvPr/>
        </p:nvSpPr>
        <p:spPr>
          <a:xfrm>
            <a:off x="2828592" y="3495501"/>
            <a:ext cx="2014597" cy="8771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a:ln>
                  <a:noFill/>
                </a:ln>
                <a:gradFill>
                  <a:gsLst>
                    <a:gs pos="0">
                      <a:srgbClr val="FFFFFF"/>
                    </a:gs>
                    <a:gs pos="74000">
                      <a:srgbClr val="FFFFFF"/>
                    </a:gs>
                  </a:gsLst>
                  <a:lin ang="10800000" scaled="1"/>
                </a:gradFill>
                <a:effectLst/>
                <a:uLnTx/>
                <a:uFillTx/>
                <a:latin typeface="Segoe UI Semibold"/>
                <a:ea typeface="+mn-ea"/>
                <a:cs typeface="Segoe UI" panose="020B0502040204020203" pitchFamily="34" charset="0"/>
              </a:rPr>
              <a:t>Committed to advancing  Responsible AI</a:t>
            </a:r>
          </a:p>
        </p:txBody>
      </p:sp>
      <p:sp>
        <p:nvSpPr>
          <p:cNvPr id="3" name="TextBox 2">
            <a:extLst>
              <a:ext uri="{FF2B5EF4-FFF2-40B4-BE49-F238E27FC236}">
                <a16:creationId xmlns:a16="http://schemas.microsoft.com/office/drawing/2014/main" id="{0976429C-7434-A9E2-0C0E-AE85EE4B634C}"/>
              </a:ext>
            </a:extLst>
          </p:cNvPr>
          <p:cNvSpPr txBox="1"/>
          <p:nvPr/>
        </p:nvSpPr>
        <p:spPr>
          <a:xfrm>
            <a:off x="5202157" y="3495501"/>
            <a:ext cx="1354638" cy="8771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a:ln>
                  <a:noFill/>
                </a:ln>
                <a:gradFill>
                  <a:gsLst>
                    <a:gs pos="0">
                      <a:srgbClr val="FFFFFF"/>
                    </a:gs>
                    <a:gs pos="74000">
                      <a:srgbClr val="FFFFFF"/>
                    </a:gs>
                  </a:gsLst>
                  <a:lin ang="10800000" scaled="1"/>
                </a:gradFill>
                <a:effectLst/>
                <a:uLnTx/>
                <a:uFillTx/>
                <a:latin typeface="Segoe UI Semibold"/>
                <a:ea typeface="+mn-ea"/>
                <a:cs typeface="Segoe UI" panose="020B0502040204020203" pitchFamily="34" charset="0"/>
              </a:rPr>
              <a:t>Secure from </a:t>
            </a:r>
            <a:br>
              <a:rPr kumimoji="0" lang="en-US" sz="1700" b="0" i="0" u="none" strike="noStrike" kern="1200" cap="none" spc="0" normalizeH="0" baseline="0" noProof="0">
                <a:ln>
                  <a:noFill/>
                </a:ln>
                <a:gradFill>
                  <a:gsLst>
                    <a:gs pos="0">
                      <a:srgbClr val="FFFFFF"/>
                    </a:gs>
                    <a:gs pos="74000">
                      <a:srgbClr val="FFFFFF"/>
                    </a:gs>
                  </a:gsLst>
                  <a:lin ang="10800000" scaled="1"/>
                </a:gradFill>
                <a:effectLst/>
                <a:uLnTx/>
                <a:uFillTx/>
                <a:latin typeface="Segoe UI Semibold"/>
                <a:ea typeface="+mn-ea"/>
                <a:cs typeface="Segoe UI" panose="020B0502040204020203" pitchFamily="34" charset="0"/>
              </a:rPr>
            </a:br>
            <a:r>
              <a:rPr kumimoji="0" lang="en-US" sz="1700" b="0" i="0" u="none" strike="noStrike" kern="1200" cap="none" spc="0" normalizeH="0" baseline="0" noProof="0">
                <a:ln>
                  <a:noFill/>
                </a:ln>
                <a:gradFill>
                  <a:gsLst>
                    <a:gs pos="0">
                      <a:srgbClr val="FFFFFF"/>
                    </a:gs>
                    <a:gs pos="74000">
                      <a:srgbClr val="FFFFFF"/>
                    </a:gs>
                  </a:gsLst>
                  <a:lin ang="10800000" scaled="1"/>
                </a:gradFill>
                <a:effectLst/>
                <a:uLnTx/>
                <a:uFillTx/>
                <a:latin typeface="Segoe UI Semibold"/>
                <a:ea typeface="+mn-ea"/>
                <a:cs typeface="Segoe UI" panose="020B0502040204020203" pitchFamily="34" charset="0"/>
              </a:rPr>
              <a:t>the start</a:t>
            </a:r>
          </a:p>
        </p:txBody>
      </p:sp>
      <p:sp>
        <p:nvSpPr>
          <p:cNvPr id="10" name="TextBox 9">
            <a:extLst>
              <a:ext uri="{FF2B5EF4-FFF2-40B4-BE49-F238E27FC236}">
                <a16:creationId xmlns:a16="http://schemas.microsoft.com/office/drawing/2014/main" id="{C3910373-F3B7-7510-AA29-6145D431E7E0}"/>
              </a:ext>
            </a:extLst>
          </p:cNvPr>
          <p:cNvSpPr txBox="1"/>
          <p:nvPr/>
        </p:nvSpPr>
        <p:spPr>
          <a:xfrm>
            <a:off x="6915763" y="3495501"/>
            <a:ext cx="2358171" cy="8771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a:ln>
                  <a:noFill/>
                </a:ln>
                <a:gradFill>
                  <a:gsLst>
                    <a:gs pos="0">
                      <a:srgbClr val="FFFFFF"/>
                    </a:gs>
                    <a:gs pos="74000">
                      <a:srgbClr val="FFFFFF"/>
                    </a:gs>
                  </a:gsLst>
                  <a:lin ang="10800000" scaled="1"/>
                </a:gradFill>
                <a:effectLst/>
                <a:uLnTx/>
                <a:uFillTx/>
                <a:latin typeface="Segoe UI Semibold"/>
                <a:ea typeface="+mn-ea"/>
                <a:cs typeface="Segoe UI" panose="020B0502040204020203" pitchFamily="34" charset="0"/>
              </a:rPr>
              <a:t>Reliability &amp; performance at scale for large AI models </a:t>
            </a:r>
          </a:p>
        </p:txBody>
      </p:sp>
      <p:sp>
        <p:nvSpPr>
          <p:cNvPr id="2" name="TextBox 1">
            <a:extLst>
              <a:ext uri="{FF2B5EF4-FFF2-40B4-BE49-F238E27FC236}">
                <a16:creationId xmlns:a16="http://schemas.microsoft.com/office/drawing/2014/main" id="{7C07B933-880B-6159-1EB5-1743C48B3D2C}"/>
              </a:ext>
            </a:extLst>
          </p:cNvPr>
          <p:cNvSpPr txBox="1"/>
          <p:nvPr/>
        </p:nvSpPr>
        <p:spPr>
          <a:xfrm>
            <a:off x="9379706" y="3495501"/>
            <a:ext cx="2224242" cy="8771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a:ln>
                  <a:noFill/>
                </a:ln>
                <a:gradFill>
                  <a:gsLst>
                    <a:gs pos="0">
                      <a:srgbClr val="FFFFFF"/>
                    </a:gs>
                    <a:gs pos="74000">
                      <a:srgbClr val="FFFFFF"/>
                    </a:gs>
                  </a:gsLst>
                  <a:lin ang="10800000" scaled="1"/>
                </a:gradFill>
                <a:effectLst/>
                <a:uLnTx/>
                <a:uFillTx/>
                <a:latin typeface="Segoe UI Semibold"/>
                <a:ea typeface="+mn-ea"/>
                <a:cs typeface="Segoe UI" panose="020B0502040204020203" pitchFamily="34" charset="0"/>
              </a:rPr>
              <a:t>Trusted by </a:t>
            </a:r>
            <a:br>
              <a:rPr kumimoji="0" lang="en-US" sz="1700" b="0" i="0" u="none" strike="noStrike" kern="1200" cap="none" spc="0" normalizeH="0" baseline="0" noProof="0">
                <a:ln>
                  <a:noFill/>
                </a:ln>
                <a:gradFill>
                  <a:gsLst>
                    <a:gs pos="0">
                      <a:srgbClr val="FFFFFF"/>
                    </a:gs>
                    <a:gs pos="74000">
                      <a:srgbClr val="FFFFFF"/>
                    </a:gs>
                  </a:gsLst>
                  <a:lin ang="10800000" scaled="1"/>
                </a:gradFill>
                <a:effectLst/>
                <a:uLnTx/>
                <a:uFillTx/>
                <a:latin typeface="Segoe UI Semibold"/>
                <a:ea typeface="+mn-ea"/>
                <a:cs typeface="Segoe UI" panose="020B0502040204020203" pitchFamily="34" charset="0"/>
              </a:rPr>
            </a:br>
            <a:r>
              <a:rPr kumimoji="0" lang="en-US" sz="1700" b="0" i="0" u="none" strike="noStrike" kern="1200" cap="none" spc="0" normalizeH="0" baseline="0" noProof="0">
                <a:ln>
                  <a:noFill/>
                </a:ln>
                <a:gradFill>
                  <a:gsLst>
                    <a:gs pos="0">
                      <a:srgbClr val="FFFFFF"/>
                    </a:gs>
                    <a:gs pos="74000">
                      <a:srgbClr val="FFFFFF"/>
                    </a:gs>
                  </a:gsLst>
                  <a:lin ang="10800000" scaled="1"/>
                </a:gradFill>
                <a:effectLst/>
                <a:uLnTx/>
                <a:uFillTx/>
                <a:latin typeface="Segoe UI Semibold"/>
                <a:ea typeface="+mn-ea"/>
                <a:cs typeface="Segoe UI" panose="020B0502040204020203" pitchFamily="34" charset="0"/>
              </a:rPr>
              <a:t>AI leaders </a:t>
            </a:r>
            <a:br>
              <a:rPr kumimoji="0" lang="en-US" sz="1700" b="0" i="0" u="none" strike="noStrike" kern="1200" cap="none" spc="0" normalizeH="0" baseline="0" noProof="0">
                <a:ln>
                  <a:noFill/>
                </a:ln>
                <a:gradFill>
                  <a:gsLst>
                    <a:gs pos="0">
                      <a:srgbClr val="FFFFFF"/>
                    </a:gs>
                    <a:gs pos="74000">
                      <a:srgbClr val="FFFFFF"/>
                    </a:gs>
                  </a:gsLst>
                  <a:lin ang="10800000" scaled="1"/>
                </a:gradFill>
                <a:effectLst/>
                <a:uLnTx/>
                <a:uFillTx/>
                <a:latin typeface="Segoe UI Semibold"/>
                <a:ea typeface="+mn-ea"/>
                <a:cs typeface="Segoe UI" panose="020B0502040204020203" pitchFamily="34" charset="0"/>
              </a:rPr>
            </a:br>
            <a:r>
              <a:rPr kumimoji="0" lang="en-US" sz="1700" b="0" i="0" u="none" strike="noStrike" kern="1200" cap="none" spc="0" normalizeH="0" baseline="0" noProof="0">
                <a:ln>
                  <a:noFill/>
                </a:ln>
                <a:gradFill>
                  <a:gsLst>
                    <a:gs pos="0">
                      <a:srgbClr val="FFFFFF"/>
                    </a:gs>
                    <a:gs pos="74000">
                      <a:srgbClr val="FFFFFF"/>
                    </a:gs>
                  </a:gsLst>
                  <a:lin ang="10800000" scaled="1"/>
                </a:gradFill>
                <a:effectLst/>
                <a:uLnTx/>
                <a:uFillTx/>
                <a:latin typeface="Segoe UI Semibold"/>
                <a:ea typeface="+mn-ea"/>
                <a:cs typeface="Segoe UI" panose="020B0502040204020203" pitchFamily="34" charset="0"/>
              </a:rPr>
              <a:t>like </a:t>
            </a:r>
            <a:r>
              <a:rPr kumimoji="0" lang="en-US" sz="1700" b="0" i="0" u="none" strike="noStrike" kern="1200" cap="none" spc="0" normalizeH="0" baseline="0" noProof="0" err="1">
                <a:ln>
                  <a:noFill/>
                </a:ln>
                <a:gradFill>
                  <a:gsLst>
                    <a:gs pos="0">
                      <a:srgbClr val="FFFFFF"/>
                    </a:gs>
                    <a:gs pos="74000">
                      <a:srgbClr val="FFFFFF"/>
                    </a:gs>
                  </a:gsLst>
                  <a:lin ang="10800000" scaled="1"/>
                </a:gradFill>
                <a:effectLst/>
                <a:uLnTx/>
                <a:uFillTx/>
                <a:latin typeface="Segoe UI Semibold"/>
                <a:ea typeface="+mn-ea"/>
                <a:cs typeface="Segoe UI" panose="020B0502040204020203" pitchFamily="34" charset="0"/>
              </a:rPr>
              <a:t>OpenAI</a:t>
            </a:r>
            <a:endParaRPr kumimoji="0" lang="en-US" sz="1700" b="0" i="0" u="none" strike="noStrike" kern="1200" cap="none" spc="0" normalizeH="0" baseline="0" noProof="0">
              <a:ln>
                <a:noFill/>
              </a:ln>
              <a:gradFill>
                <a:gsLst>
                  <a:gs pos="0">
                    <a:srgbClr val="FFFFFF"/>
                  </a:gs>
                  <a:gs pos="74000">
                    <a:srgbClr val="FFFFFF"/>
                  </a:gs>
                </a:gsLst>
                <a:lin ang="10800000" scaled="1"/>
              </a:gradFill>
              <a:effectLst/>
              <a:uLnTx/>
              <a:uFillTx/>
              <a:latin typeface="Segoe UI Semibold"/>
              <a:ea typeface="+mn-ea"/>
              <a:cs typeface="Segoe UI" panose="020B0502040204020203" pitchFamily="34" charset="0"/>
            </a:endParaRPr>
          </a:p>
        </p:txBody>
      </p:sp>
      <p:cxnSp>
        <p:nvCxnSpPr>
          <p:cNvPr id="11" name="Straight Connector 10">
            <a:extLst>
              <a:ext uri="{FF2B5EF4-FFF2-40B4-BE49-F238E27FC236}">
                <a16:creationId xmlns:a16="http://schemas.microsoft.com/office/drawing/2014/main" id="{AA05232F-9EF6-4EDC-7273-C2934B616D99}"/>
              </a:ext>
              <a:ext uri="{C183D7F6-B498-43B3-948B-1728B52AA6E4}">
                <adec:decorative xmlns:adec="http://schemas.microsoft.com/office/drawing/2017/decorative" val="1"/>
              </a:ext>
            </a:extLst>
          </p:cNvPr>
          <p:cNvCxnSpPr>
            <a:cxnSpLocks/>
          </p:cNvCxnSpPr>
          <p:nvPr/>
        </p:nvCxnSpPr>
        <p:spPr>
          <a:xfrm>
            <a:off x="2649108" y="3390704"/>
            <a:ext cx="0" cy="1132923"/>
          </a:xfrm>
          <a:prstGeom prst="line">
            <a:avLst/>
          </a:prstGeom>
          <a:ln w="15875">
            <a:gradFill>
              <a:gsLst>
                <a:gs pos="0">
                  <a:srgbClr val="000000"/>
                </a:gs>
                <a:gs pos="56000">
                  <a:schemeClr val="bg1">
                    <a:lumMod val="75000"/>
                    <a:lumOff val="25000"/>
                  </a:schemeClr>
                </a:gs>
                <a:gs pos="100000">
                  <a:srgbClr val="000000"/>
                </a:gs>
              </a:gsLst>
              <a:lin ang="5400000" scaled="1"/>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4BD89E4-4BD5-EE6D-5E35-20454C6D339C}"/>
              </a:ext>
              <a:ext uri="{C183D7F6-B498-43B3-948B-1728B52AA6E4}">
                <adec:decorative xmlns:adec="http://schemas.microsoft.com/office/drawing/2017/decorative" val="1"/>
              </a:ext>
            </a:extLst>
          </p:cNvPr>
          <p:cNvCxnSpPr>
            <a:cxnSpLocks/>
          </p:cNvCxnSpPr>
          <p:nvPr/>
        </p:nvCxnSpPr>
        <p:spPr>
          <a:xfrm>
            <a:off x="5022673" y="3390704"/>
            <a:ext cx="0" cy="1132923"/>
          </a:xfrm>
          <a:prstGeom prst="line">
            <a:avLst/>
          </a:prstGeom>
          <a:ln w="15875">
            <a:gradFill>
              <a:gsLst>
                <a:gs pos="0">
                  <a:srgbClr val="000000"/>
                </a:gs>
                <a:gs pos="56000">
                  <a:schemeClr val="bg1">
                    <a:lumMod val="75000"/>
                    <a:lumOff val="25000"/>
                  </a:schemeClr>
                </a:gs>
                <a:gs pos="100000">
                  <a:srgbClr val="000000"/>
                </a:gs>
              </a:gsLst>
              <a:lin ang="5400000" scaled="1"/>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92D0428-0FE0-2B6B-5F97-560F4F16C0C7}"/>
              </a:ext>
              <a:ext uri="{C183D7F6-B498-43B3-948B-1728B52AA6E4}">
                <adec:decorative xmlns:adec="http://schemas.microsoft.com/office/drawing/2017/decorative" val="1"/>
              </a:ext>
            </a:extLst>
          </p:cNvPr>
          <p:cNvCxnSpPr>
            <a:cxnSpLocks/>
          </p:cNvCxnSpPr>
          <p:nvPr/>
        </p:nvCxnSpPr>
        <p:spPr>
          <a:xfrm>
            <a:off x="6736279" y="3390704"/>
            <a:ext cx="0" cy="1132923"/>
          </a:xfrm>
          <a:prstGeom prst="line">
            <a:avLst/>
          </a:prstGeom>
          <a:ln w="15875">
            <a:gradFill>
              <a:gsLst>
                <a:gs pos="0">
                  <a:srgbClr val="000000"/>
                </a:gs>
                <a:gs pos="56000">
                  <a:schemeClr val="bg1">
                    <a:lumMod val="75000"/>
                    <a:lumOff val="25000"/>
                  </a:schemeClr>
                </a:gs>
                <a:gs pos="100000">
                  <a:srgbClr val="000000"/>
                </a:gs>
              </a:gsLst>
              <a:lin ang="5400000" scaled="1"/>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260755D-1FD1-54CF-A943-004DE517F373}"/>
              </a:ext>
              <a:ext uri="{C183D7F6-B498-43B3-948B-1728B52AA6E4}">
                <adec:decorative xmlns:adec="http://schemas.microsoft.com/office/drawing/2017/decorative" val="1"/>
              </a:ext>
            </a:extLst>
          </p:cNvPr>
          <p:cNvCxnSpPr>
            <a:cxnSpLocks/>
          </p:cNvCxnSpPr>
          <p:nvPr/>
        </p:nvCxnSpPr>
        <p:spPr>
          <a:xfrm>
            <a:off x="9453418" y="3390704"/>
            <a:ext cx="0" cy="1132923"/>
          </a:xfrm>
          <a:prstGeom prst="line">
            <a:avLst/>
          </a:prstGeom>
          <a:ln w="15875">
            <a:gradFill>
              <a:gsLst>
                <a:gs pos="0">
                  <a:srgbClr val="000000"/>
                </a:gs>
                <a:gs pos="56000">
                  <a:schemeClr val="bg1">
                    <a:lumMod val="75000"/>
                    <a:lumOff val="25000"/>
                  </a:schemeClr>
                </a:gs>
                <a:gs pos="100000">
                  <a:srgbClr val="000000"/>
                </a:gs>
              </a:gsLst>
              <a:lin ang="5400000" scaled="1"/>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311366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42" presetClass="path" presetSubtype="0" decel="100000" fill="hold" grpId="1" nodeType="withEffect">
                                  <p:stCondLst>
                                    <p:cond delay="0"/>
                                  </p:stCondLst>
                                  <p:childTnLst>
                                    <p:animMotion origin="layout" path="M 0 2.22222E-6 L 0 0.01967 " pathEditMode="relative" rAng="0" ptsTypes="AA">
                                      <p:cBhvr>
                                        <p:cTn id="9" dur="500" spd="-100000" fill="hold"/>
                                        <p:tgtEl>
                                          <p:spTgt spid="9"/>
                                        </p:tgtEl>
                                        <p:attrNameLst>
                                          <p:attrName>ppt_x</p:attrName>
                                          <p:attrName>ppt_y</p:attrName>
                                        </p:attrNameLst>
                                      </p:cBhvr>
                                      <p:rCtr x="0" y="972"/>
                                    </p:animMotion>
                                  </p:childTnLst>
                                </p:cTn>
                              </p:par>
                              <p:par>
                                <p:cTn id="10" presetID="10" presetClass="entr" presetSubtype="0" fill="hold" grpId="0" nodeType="withEffect">
                                  <p:stCondLst>
                                    <p:cond delay="20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42" presetClass="path" presetSubtype="0" decel="100000" fill="hold" grpId="1" nodeType="withEffect">
                                  <p:stCondLst>
                                    <p:cond delay="200"/>
                                  </p:stCondLst>
                                  <p:childTnLst>
                                    <p:animMotion origin="layout" path="M 1.25E-6 -1.11111E-6 L 1.25E-6 0.01968 " pathEditMode="relative" rAng="0" ptsTypes="AA">
                                      <p:cBhvr>
                                        <p:cTn id="14" dur="500" spd="-100000" fill="hold"/>
                                        <p:tgtEl>
                                          <p:spTgt spid="8"/>
                                        </p:tgtEl>
                                        <p:attrNameLst>
                                          <p:attrName>ppt_x</p:attrName>
                                          <p:attrName>ppt_y</p:attrName>
                                        </p:attrNameLst>
                                      </p:cBhvr>
                                      <p:rCtr x="0" y="972"/>
                                    </p:animMotion>
                                  </p:childTnLst>
                                </p:cTn>
                              </p:par>
                              <p:par>
                                <p:cTn id="15" presetID="10" presetClass="entr" presetSubtype="0" fill="hold" grpId="0" nodeType="withEffect">
                                  <p:stCondLst>
                                    <p:cond delay="30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par>
                                <p:cTn id="18" presetID="42" presetClass="path" presetSubtype="0" decel="100000" fill="hold" grpId="1" nodeType="withEffect">
                                  <p:stCondLst>
                                    <p:cond delay="300"/>
                                  </p:stCondLst>
                                  <p:childTnLst>
                                    <p:animMotion origin="layout" path="M -3.33333E-6 -1.11111E-6 L -3.33333E-6 0.01968 " pathEditMode="relative" rAng="0" ptsTypes="AA">
                                      <p:cBhvr>
                                        <p:cTn id="19" dur="500" spd="-100000" fill="hold"/>
                                        <p:tgtEl>
                                          <p:spTgt spid="4"/>
                                        </p:tgtEl>
                                        <p:attrNameLst>
                                          <p:attrName>ppt_x</p:attrName>
                                          <p:attrName>ppt_y</p:attrName>
                                        </p:attrNameLst>
                                      </p:cBhvr>
                                      <p:rCtr x="0" y="972"/>
                                    </p:animMotion>
                                  </p:childTnLst>
                                </p:cTn>
                              </p:par>
                              <p:par>
                                <p:cTn id="20" presetID="10" presetClass="entr" presetSubtype="0" fill="hold" grpId="0" nodeType="withEffect">
                                  <p:stCondLst>
                                    <p:cond delay="40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par>
                                <p:cTn id="23" presetID="42" presetClass="path" presetSubtype="0" decel="100000" fill="hold" grpId="1" nodeType="withEffect">
                                  <p:stCondLst>
                                    <p:cond delay="400"/>
                                  </p:stCondLst>
                                  <p:childTnLst>
                                    <p:animMotion origin="layout" path="M -1.45833E-6 -1.11111E-6 L -1.45833E-6 0.01968 " pathEditMode="relative" rAng="0" ptsTypes="AA">
                                      <p:cBhvr>
                                        <p:cTn id="24" dur="500" spd="-100000" fill="hold"/>
                                        <p:tgtEl>
                                          <p:spTgt spid="3"/>
                                        </p:tgtEl>
                                        <p:attrNameLst>
                                          <p:attrName>ppt_x</p:attrName>
                                          <p:attrName>ppt_y</p:attrName>
                                        </p:attrNameLst>
                                      </p:cBhvr>
                                      <p:rCtr x="0" y="972"/>
                                    </p:animMotion>
                                  </p:childTnLst>
                                </p:cTn>
                              </p:par>
                              <p:par>
                                <p:cTn id="25" presetID="10" presetClass="entr" presetSubtype="0" fill="hold" grpId="0" nodeType="withEffect">
                                  <p:stCondLst>
                                    <p:cond delay="50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par>
                                <p:cTn id="28" presetID="42" presetClass="path" presetSubtype="0" decel="100000" fill="hold" grpId="1" nodeType="withEffect">
                                  <p:stCondLst>
                                    <p:cond delay="500"/>
                                  </p:stCondLst>
                                  <p:childTnLst>
                                    <p:animMotion origin="layout" path="M -2.29167E-6 -1.11111E-6 L -2.29167E-6 0.01968 " pathEditMode="relative" rAng="0" ptsTypes="AA">
                                      <p:cBhvr>
                                        <p:cTn id="29" dur="500" spd="-100000" fill="hold"/>
                                        <p:tgtEl>
                                          <p:spTgt spid="10"/>
                                        </p:tgtEl>
                                        <p:attrNameLst>
                                          <p:attrName>ppt_x</p:attrName>
                                          <p:attrName>ppt_y</p:attrName>
                                        </p:attrNameLst>
                                      </p:cBhvr>
                                      <p:rCtr x="0" y="972"/>
                                    </p:animMotion>
                                  </p:childTnLst>
                                </p:cTn>
                              </p:par>
                              <p:par>
                                <p:cTn id="30" presetID="10" presetClass="entr" presetSubtype="0" fill="hold" grpId="0" nodeType="withEffect">
                                  <p:stCondLst>
                                    <p:cond delay="600"/>
                                  </p:stCondLst>
                                  <p:childTnLst>
                                    <p:set>
                                      <p:cBhvr>
                                        <p:cTn id="31" dur="1" fill="hold">
                                          <p:stCondLst>
                                            <p:cond delay="0"/>
                                          </p:stCondLst>
                                        </p:cTn>
                                        <p:tgtEl>
                                          <p:spTgt spid="2"/>
                                        </p:tgtEl>
                                        <p:attrNameLst>
                                          <p:attrName>style.visibility</p:attrName>
                                        </p:attrNameLst>
                                      </p:cBhvr>
                                      <p:to>
                                        <p:strVal val="visible"/>
                                      </p:to>
                                    </p:set>
                                    <p:animEffect transition="in" filter="fade">
                                      <p:cBhvr>
                                        <p:cTn id="32" dur="500"/>
                                        <p:tgtEl>
                                          <p:spTgt spid="2"/>
                                        </p:tgtEl>
                                      </p:cBhvr>
                                    </p:animEffect>
                                  </p:childTnLst>
                                </p:cTn>
                              </p:par>
                              <p:par>
                                <p:cTn id="33" presetID="42" presetClass="path" presetSubtype="0" decel="100000" fill="hold" grpId="1" nodeType="withEffect">
                                  <p:stCondLst>
                                    <p:cond delay="600"/>
                                  </p:stCondLst>
                                  <p:childTnLst>
                                    <p:animMotion origin="layout" path="M 3.125E-6 -1.11111E-6 L 3.125E-6 0.01968 " pathEditMode="relative" rAng="0" ptsTypes="AA">
                                      <p:cBhvr>
                                        <p:cTn id="34" dur="500" spd="-100000" fill="hold"/>
                                        <p:tgtEl>
                                          <p:spTgt spid="2"/>
                                        </p:tgtEl>
                                        <p:attrNameLst>
                                          <p:attrName>ppt_x</p:attrName>
                                          <p:attrName>ppt_y</p:attrName>
                                        </p:attrNameLst>
                                      </p:cBhvr>
                                      <p:rCtr x="0" y="972"/>
                                    </p:animMotion>
                                  </p:childTnLst>
                                </p:cTn>
                              </p:par>
                              <p:par>
                                <p:cTn id="35" presetID="10" presetClass="entr" presetSubtype="0" fill="hold" nodeType="withEffect">
                                  <p:stCondLst>
                                    <p:cond delay="60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cTn>
                              </p:par>
                              <p:par>
                                <p:cTn id="38" presetID="10" presetClass="entr" presetSubtype="0" fill="hold" nodeType="withEffect">
                                  <p:stCondLst>
                                    <p:cond delay="60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500"/>
                                        <p:tgtEl>
                                          <p:spTgt spid="12"/>
                                        </p:tgtEl>
                                      </p:cBhvr>
                                    </p:animEffect>
                                  </p:childTnLst>
                                </p:cTn>
                              </p:par>
                              <p:par>
                                <p:cTn id="41" presetID="10" presetClass="entr" presetSubtype="0" fill="hold" nodeType="withEffect">
                                  <p:stCondLst>
                                    <p:cond delay="60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500"/>
                                        <p:tgtEl>
                                          <p:spTgt spid="13"/>
                                        </p:tgtEl>
                                      </p:cBhvr>
                                    </p:animEffect>
                                  </p:childTnLst>
                                </p:cTn>
                              </p:par>
                              <p:par>
                                <p:cTn id="44" presetID="10" presetClass="entr" presetSubtype="0" fill="hold" nodeType="withEffect">
                                  <p:stCondLst>
                                    <p:cond delay="600"/>
                                  </p:stCondLst>
                                  <p:childTnLst>
                                    <p:set>
                                      <p:cBhvr>
                                        <p:cTn id="45" dur="1" fill="hold">
                                          <p:stCondLst>
                                            <p:cond delay="0"/>
                                          </p:stCondLst>
                                        </p:cTn>
                                        <p:tgtEl>
                                          <p:spTgt spid="17"/>
                                        </p:tgtEl>
                                        <p:attrNameLst>
                                          <p:attrName>style.visibility</p:attrName>
                                        </p:attrNameLst>
                                      </p:cBhvr>
                                      <p:to>
                                        <p:strVal val="visible"/>
                                      </p:to>
                                    </p:set>
                                    <p:animEffect transition="in" filter="fade">
                                      <p:cBhvr>
                                        <p:cTn id="4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8" grpId="0"/>
      <p:bldP spid="8" grpId="1"/>
      <p:bldP spid="4" grpId="0"/>
      <p:bldP spid="4" grpId="1"/>
      <p:bldP spid="3" grpId="0"/>
      <p:bldP spid="3" grpId="1"/>
      <p:bldP spid="10" grpId="0"/>
      <p:bldP spid="10" grpId="1"/>
      <p:bldP spid="2" grpId="0"/>
      <p:bldP spid="2"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7530DFD-5960-4B08-EF3A-ACFBDF25A4DD}"/>
              </a:ext>
            </a:extLst>
          </p:cNvPr>
          <p:cNvSpPr>
            <a:spLocks noGrp="1"/>
          </p:cNvSpPr>
          <p:nvPr>
            <p:ph type="title" idx="4294967295"/>
          </p:nvPr>
        </p:nvSpPr>
        <p:spPr>
          <a:xfrm>
            <a:off x="588263" y="-611749"/>
            <a:ext cx="11018520" cy="553998"/>
          </a:xfrm>
        </p:spPr>
        <p:txBody>
          <a:bodyPr vert="horz" wrap="square" lIns="0" tIns="0" rIns="0" bIns="0" rtlCol="0" anchor="b">
            <a:spAutoFit/>
          </a:bodyPr>
          <a:lstStyle/>
          <a:p>
            <a:r>
              <a:rPr lang="en-US"/>
              <a:t>Microsoft’s Responsible AI principles</a:t>
            </a:r>
          </a:p>
        </p:txBody>
      </p:sp>
      <p:grpSp>
        <p:nvGrpSpPr>
          <p:cNvPr id="42" name="Group 41" descr="Microsoft's responsible AI principles">
            <a:extLst>
              <a:ext uri="{FF2B5EF4-FFF2-40B4-BE49-F238E27FC236}">
                <a16:creationId xmlns:a16="http://schemas.microsoft.com/office/drawing/2014/main" id="{9CFAABCD-EDD9-81F2-B851-7161759378EF}"/>
              </a:ext>
            </a:extLst>
          </p:cNvPr>
          <p:cNvGrpSpPr/>
          <p:nvPr/>
        </p:nvGrpSpPr>
        <p:grpSpPr>
          <a:xfrm>
            <a:off x="581626" y="1051172"/>
            <a:ext cx="6265888" cy="4760566"/>
            <a:chOff x="581626" y="1051172"/>
            <a:chExt cx="6265888" cy="4760566"/>
          </a:xfrm>
        </p:grpSpPr>
        <p:sp>
          <p:nvSpPr>
            <p:cNvPr id="10" name="Oval 9">
              <a:extLst>
                <a:ext uri="{FF2B5EF4-FFF2-40B4-BE49-F238E27FC236}">
                  <a16:creationId xmlns:a16="http://schemas.microsoft.com/office/drawing/2014/main" id="{0B537C02-0EFE-5CAE-9DC3-8BCE35EBD5D9}"/>
                </a:ext>
              </a:extLst>
            </p:cNvPr>
            <p:cNvSpPr/>
            <p:nvPr/>
          </p:nvSpPr>
          <p:spPr bwMode="auto">
            <a:xfrm>
              <a:off x="1729797" y="1734246"/>
              <a:ext cx="3629788" cy="3629790"/>
            </a:xfrm>
            <a:prstGeom prst="ellipse">
              <a:avLst/>
            </a:prstGeom>
            <a:noFill/>
            <a:ln w="19050">
              <a:gradFill>
                <a:gsLst>
                  <a:gs pos="0">
                    <a:srgbClr val="CD9AD0"/>
                  </a:gs>
                  <a:gs pos="100000">
                    <a:srgbClr val="8EC8E8"/>
                  </a:gs>
                </a:gsLst>
                <a:lin ang="5400000" scaled="1"/>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Segoe UI" pitchFamily="34" charset="0"/>
                <a:cs typeface="Segoe UI" pitchFamily="34" charset="0"/>
              </a:endParaRPr>
            </a:p>
          </p:txBody>
        </p:sp>
        <p:grpSp>
          <p:nvGrpSpPr>
            <p:cNvPr id="36" name="Group 35">
              <a:extLst>
                <a:ext uri="{FF2B5EF4-FFF2-40B4-BE49-F238E27FC236}">
                  <a16:creationId xmlns:a16="http://schemas.microsoft.com/office/drawing/2014/main" id="{61285406-655F-61AE-1B9B-2DCE4F1F37E0}"/>
                </a:ext>
              </a:extLst>
            </p:cNvPr>
            <p:cNvGrpSpPr/>
            <p:nvPr/>
          </p:nvGrpSpPr>
          <p:grpSpPr>
            <a:xfrm>
              <a:off x="2836031" y="1051172"/>
              <a:ext cx="1417320" cy="745263"/>
              <a:chOff x="2836031" y="1051172"/>
              <a:chExt cx="1417320" cy="745263"/>
            </a:xfrm>
          </p:grpSpPr>
          <p:sp>
            <p:nvSpPr>
              <p:cNvPr id="4" name="Text Placeholder 14">
                <a:extLst>
                  <a:ext uri="{FF2B5EF4-FFF2-40B4-BE49-F238E27FC236}">
                    <a16:creationId xmlns:a16="http://schemas.microsoft.com/office/drawing/2014/main" id="{0C1E8561-2E4C-E49E-D286-10FE8AB8B4DB}"/>
                  </a:ext>
                </a:extLst>
              </p:cNvPr>
              <p:cNvSpPr txBox="1">
                <a:spLocks/>
              </p:cNvSpPr>
              <p:nvPr/>
            </p:nvSpPr>
            <p:spPr>
              <a:xfrm>
                <a:off x="2836031" y="1051172"/>
                <a:ext cx="1417320" cy="584775"/>
              </a:xfrm>
              <a:prstGeom prst="rect">
                <a:avLst/>
              </a:prstGeom>
              <a:noFill/>
            </p:spPr>
            <p:txBody>
              <a:bodyPr wrap="square">
                <a:spAutoFit/>
              </a:bodyPr>
              <a:lstStyle>
                <a:defPPr>
                  <a:defRPr lang="en-US"/>
                </a:defPPr>
                <a:lvl1pPr algn="ctr">
                  <a:defRPr>
                    <a:gradFill>
                      <a:gsLst>
                        <a:gs pos="0">
                          <a:schemeClr val="tx1"/>
                        </a:gs>
                        <a:gs pos="74000">
                          <a:schemeClr val="tx1"/>
                        </a:gs>
                      </a:gsLst>
                      <a:lin ang="10800000" scaled="1"/>
                    </a:gradFill>
                    <a:latin typeface="+mj-lt"/>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gradFill>
                      <a:gsLst>
                        <a:gs pos="0">
                          <a:srgbClr val="FFFFFF"/>
                        </a:gs>
                        <a:gs pos="74000">
                          <a:srgbClr val="FFFFFF"/>
                        </a:gs>
                      </a:gsLst>
                      <a:lin ang="10800000" scaled="1"/>
                    </a:gradFill>
                    <a:effectLst/>
                    <a:uLnTx/>
                    <a:uFillTx/>
                    <a:latin typeface="Segoe UI Semibold"/>
                    <a:ea typeface="+mn-ea"/>
                    <a:cs typeface="Segoe UI" panose="020B0502040204020203" pitchFamily="34" charset="0"/>
                  </a:rPr>
                  <a:t>Privacy &amp; Security</a:t>
                </a:r>
              </a:p>
            </p:txBody>
          </p:sp>
          <p:sp>
            <p:nvSpPr>
              <p:cNvPr id="11" name="Oval 10">
                <a:extLst>
                  <a:ext uri="{FF2B5EF4-FFF2-40B4-BE49-F238E27FC236}">
                    <a16:creationId xmlns:a16="http://schemas.microsoft.com/office/drawing/2014/main" id="{0F96964B-8C41-9834-CF3B-5649D2EA7B5B}"/>
                  </a:ext>
                </a:extLst>
              </p:cNvPr>
              <p:cNvSpPr/>
              <p:nvPr/>
            </p:nvSpPr>
            <p:spPr bwMode="auto">
              <a:xfrm>
                <a:off x="3474711" y="1656475"/>
                <a:ext cx="139960" cy="139960"/>
              </a:xfrm>
              <a:prstGeom prst="ellipse">
                <a:avLst/>
              </a:prstGeom>
              <a:solidFill>
                <a:srgbClr val="CD9AD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Segoe UI" pitchFamily="34" charset="0"/>
                  <a:cs typeface="Segoe UI" pitchFamily="34" charset="0"/>
                </a:endParaRPr>
              </a:p>
            </p:txBody>
          </p:sp>
        </p:grpSp>
        <p:grpSp>
          <p:nvGrpSpPr>
            <p:cNvPr id="37" name="Group 36">
              <a:extLst>
                <a:ext uri="{FF2B5EF4-FFF2-40B4-BE49-F238E27FC236}">
                  <a16:creationId xmlns:a16="http://schemas.microsoft.com/office/drawing/2014/main" id="{DE2C7509-33D7-9187-E826-FE05EA5C44AB}"/>
                </a:ext>
              </a:extLst>
            </p:cNvPr>
            <p:cNvGrpSpPr/>
            <p:nvPr/>
          </p:nvGrpSpPr>
          <p:grpSpPr>
            <a:xfrm>
              <a:off x="5052188" y="2445683"/>
              <a:ext cx="1579758" cy="338554"/>
              <a:chOff x="5052188" y="2445683"/>
              <a:chExt cx="1579758" cy="338554"/>
            </a:xfrm>
          </p:grpSpPr>
          <p:sp>
            <p:nvSpPr>
              <p:cNvPr id="7" name="Text Placeholder 15">
                <a:extLst>
                  <a:ext uri="{FF2B5EF4-FFF2-40B4-BE49-F238E27FC236}">
                    <a16:creationId xmlns:a16="http://schemas.microsoft.com/office/drawing/2014/main" id="{412CBC84-BF90-2473-8094-522FB0340959}"/>
                  </a:ext>
                </a:extLst>
              </p:cNvPr>
              <p:cNvSpPr txBox="1">
                <a:spLocks/>
              </p:cNvSpPr>
              <p:nvPr/>
            </p:nvSpPr>
            <p:spPr>
              <a:xfrm>
                <a:off x="5214626" y="2445683"/>
                <a:ext cx="1417320" cy="338554"/>
              </a:xfrm>
              <a:prstGeom prst="rect">
                <a:avLst/>
              </a:prstGeom>
              <a:noFill/>
            </p:spPr>
            <p:txBody>
              <a:bodyPr wrap="square">
                <a:spAutoFit/>
              </a:bodyPr>
              <a:lstStyle>
                <a:defPPr>
                  <a:defRPr lang="en-US"/>
                </a:defPPr>
                <a:lvl1pPr algn="ctr">
                  <a:defRPr>
                    <a:gradFill>
                      <a:gsLst>
                        <a:gs pos="0">
                          <a:schemeClr val="tx1"/>
                        </a:gs>
                        <a:gs pos="74000">
                          <a:schemeClr val="tx1"/>
                        </a:gs>
                      </a:gsLst>
                      <a:lin ang="10800000" scaled="1"/>
                    </a:gradFill>
                    <a:latin typeface="+mj-lt"/>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gradFill>
                      <a:gsLst>
                        <a:gs pos="0">
                          <a:srgbClr val="FFFFFF"/>
                        </a:gs>
                        <a:gs pos="74000">
                          <a:srgbClr val="FFFFFF"/>
                        </a:gs>
                      </a:gsLst>
                      <a:lin ang="10800000" scaled="1"/>
                    </a:gradFill>
                    <a:effectLst/>
                    <a:uLnTx/>
                    <a:uFillTx/>
                    <a:latin typeface="Segoe UI Semibold"/>
                    <a:ea typeface="+mn-ea"/>
                    <a:cs typeface="Segoe UI" panose="020B0502040204020203" pitchFamily="34" charset="0"/>
                  </a:rPr>
                  <a:t>Inclusiveness</a:t>
                </a:r>
              </a:p>
            </p:txBody>
          </p:sp>
          <p:sp>
            <p:nvSpPr>
              <p:cNvPr id="12" name="Oval 11">
                <a:extLst>
                  <a:ext uri="{FF2B5EF4-FFF2-40B4-BE49-F238E27FC236}">
                    <a16:creationId xmlns:a16="http://schemas.microsoft.com/office/drawing/2014/main" id="{B2D876F6-D6F7-4E0D-6FDC-FDEF8C819E37}"/>
                  </a:ext>
                </a:extLst>
              </p:cNvPr>
              <p:cNvSpPr/>
              <p:nvPr/>
            </p:nvSpPr>
            <p:spPr bwMode="auto">
              <a:xfrm>
                <a:off x="5052188" y="2570920"/>
                <a:ext cx="139960" cy="139960"/>
              </a:xfrm>
              <a:prstGeom prst="ellipse">
                <a:avLst/>
              </a:prstGeom>
              <a:solidFill>
                <a:srgbClr val="C9ACD9"/>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Segoe UI" pitchFamily="34" charset="0"/>
                  <a:cs typeface="Segoe UI" pitchFamily="34" charset="0"/>
                </a:endParaRPr>
              </a:p>
            </p:txBody>
          </p:sp>
        </p:grpSp>
        <p:grpSp>
          <p:nvGrpSpPr>
            <p:cNvPr id="38" name="Group 37">
              <a:extLst>
                <a:ext uri="{FF2B5EF4-FFF2-40B4-BE49-F238E27FC236}">
                  <a16:creationId xmlns:a16="http://schemas.microsoft.com/office/drawing/2014/main" id="{078604B9-E70F-A35F-97F4-A063A4C4B5B1}"/>
                </a:ext>
              </a:extLst>
            </p:cNvPr>
            <p:cNvGrpSpPr/>
            <p:nvPr/>
          </p:nvGrpSpPr>
          <p:grpSpPr>
            <a:xfrm>
              <a:off x="5026626" y="4338654"/>
              <a:ext cx="1820888" cy="338554"/>
              <a:chOff x="5026626" y="4338654"/>
              <a:chExt cx="1820888" cy="338554"/>
            </a:xfrm>
          </p:grpSpPr>
          <p:sp>
            <p:nvSpPr>
              <p:cNvPr id="9" name="Text Placeholder 16">
                <a:extLst>
                  <a:ext uri="{FF2B5EF4-FFF2-40B4-BE49-F238E27FC236}">
                    <a16:creationId xmlns:a16="http://schemas.microsoft.com/office/drawing/2014/main" id="{C2600100-FB04-E73D-109F-78A7C3DAFABB}"/>
                  </a:ext>
                </a:extLst>
              </p:cNvPr>
              <p:cNvSpPr txBox="1">
                <a:spLocks/>
              </p:cNvSpPr>
              <p:nvPr/>
            </p:nvSpPr>
            <p:spPr>
              <a:xfrm>
                <a:off x="5166850" y="4338654"/>
                <a:ext cx="1680664" cy="338554"/>
              </a:xfrm>
              <a:prstGeom prst="rect">
                <a:avLst/>
              </a:prstGeom>
              <a:noFill/>
            </p:spPr>
            <p:txBody>
              <a:bodyPr wrap="square">
                <a:spAutoFit/>
              </a:bodyPr>
              <a:lstStyle>
                <a:defPPr>
                  <a:defRPr lang="en-US"/>
                </a:defPPr>
                <a:lvl1pPr algn="ctr">
                  <a:defRPr>
                    <a:gradFill>
                      <a:gsLst>
                        <a:gs pos="0">
                          <a:schemeClr val="tx1"/>
                        </a:gs>
                        <a:gs pos="74000">
                          <a:schemeClr val="tx1"/>
                        </a:gs>
                      </a:gsLst>
                      <a:lin ang="10800000" scaled="1"/>
                    </a:gradFill>
                    <a:latin typeface="+mj-lt"/>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gradFill>
                      <a:gsLst>
                        <a:gs pos="0">
                          <a:srgbClr val="FFFFFF"/>
                        </a:gs>
                        <a:gs pos="74000">
                          <a:srgbClr val="FFFFFF"/>
                        </a:gs>
                      </a:gsLst>
                      <a:lin ang="10800000" scaled="1"/>
                    </a:gradFill>
                    <a:effectLst/>
                    <a:uLnTx/>
                    <a:uFillTx/>
                    <a:latin typeface="Segoe UI Semibold"/>
                    <a:ea typeface="+mn-ea"/>
                    <a:cs typeface="Segoe UI" panose="020B0502040204020203" pitchFamily="34" charset="0"/>
                  </a:rPr>
                  <a:t>Accountability</a:t>
                </a:r>
              </a:p>
            </p:txBody>
          </p:sp>
          <p:sp>
            <p:nvSpPr>
              <p:cNvPr id="13" name="Oval 12">
                <a:extLst>
                  <a:ext uri="{FF2B5EF4-FFF2-40B4-BE49-F238E27FC236}">
                    <a16:creationId xmlns:a16="http://schemas.microsoft.com/office/drawing/2014/main" id="{47DF2052-4638-947C-6DDB-35EA00777635}"/>
                  </a:ext>
                </a:extLst>
              </p:cNvPr>
              <p:cNvSpPr/>
              <p:nvPr/>
            </p:nvSpPr>
            <p:spPr bwMode="auto">
              <a:xfrm>
                <a:off x="5026626" y="4437951"/>
                <a:ext cx="139960" cy="139960"/>
              </a:xfrm>
              <a:prstGeom prst="ellipse">
                <a:avLst/>
              </a:prstGeom>
              <a:solidFill>
                <a:srgbClr val="96B2D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Segoe UI" pitchFamily="34" charset="0"/>
                  <a:cs typeface="Segoe UI" pitchFamily="34" charset="0"/>
                </a:endParaRPr>
              </a:p>
            </p:txBody>
          </p:sp>
        </p:grpSp>
        <p:grpSp>
          <p:nvGrpSpPr>
            <p:cNvPr id="40" name="Group 39">
              <a:extLst>
                <a:ext uri="{FF2B5EF4-FFF2-40B4-BE49-F238E27FC236}">
                  <a16:creationId xmlns:a16="http://schemas.microsoft.com/office/drawing/2014/main" id="{E04742A4-8DCF-4FD4-5449-D4A14CF8C970}"/>
                </a:ext>
              </a:extLst>
            </p:cNvPr>
            <p:cNvGrpSpPr/>
            <p:nvPr/>
          </p:nvGrpSpPr>
          <p:grpSpPr>
            <a:xfrm>
              <a:off x="678788" y="4323265"/>
              <a:ext cx="1417320" cy="338554"/>
              <a:chOff x="678788" y="4323265"/>
              <a:chExt cx="1417320" cy="338554"/>
            </a:xfrm>
          </p:grpSpPr>
          <p:sp>
            <p:nvSpPr>
              <p:cNvPr id="6" name="Text Placeholder 18">
                <a:extLst>
                  <a:ext uri="{FF2B5EF4-FFF2-40B4-BE49-F238E27FC236}">
                    <a16:creationId xmlns:a16="http://schemas.microsoft.com/office/drawing/2014/main" id="{054BC3BD-2BC4-4353-4027-227E7B7B0C94}"/>
                  </a:ext>
                </a:extLst>
              </p:cNvPr>
              <p:cNvSpPr txBox="1">
                <a:spLocks/>
              </p:cNvSpPr>
              <p:nvPr/>
            </p:nvSpPr>
            <p:spPr>
              <a:xfrm>
                <a:off x="678788" y="4323265"/>
                <a:ext cx="1417320" cy="338554"/>
              </a:xfrm>
              <a:prstGeom prst="rect">
                <a:avLst/>
              </a:prstGeom>
              <a:noFill/>
            </p:spPr>
            <p:txBody>
              <a:bodyPr wrap="square">
                <a:spAutoFit/>
              </a:bodyPr>
              <a:lstStyle>
                <a:defPPr>
                  <a:defRPr lang="en-US"/>
                </a:defPPr>
                <a:lvl1pPr algn="ctr">
                  <a:defRPr>
                    <a:gradFill>
                      <a:gsLst>
                        <a:gs pos="0">
                          <a:schemeClr val="tx1"/>
                        </a:gs>
                        <a:gs pos="74000">
                          <a:schemeClr val="tx1"/>
                        </a:gs>
                      </a:gsLst>
                      <a:lin ang="10800000" scaled="1"/>
                    </a:gradFill>
                    <a:latin typeface="+mj-lt"/>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gradFill>
                      <a:gsLst>
                        <a:gs pos="0">
                          <a:srgbClr val="FFFFFF"/>
                        </a:gs>
                        <a:gs pos="74000">
                          <a:srgbClr val="FFFFFF"/>
                        </a:gs>
                      </a:gsLst>
                      <a:lin ang="10800000" scaled="1"/>
                    </a:gradFill>
                    <a:effectLst/>
                    <a:uLnTx/>
                    <a:uFillTx/>
                    <a:latin typeface="Segoe UI Semibold"/>
                    <a:ea typeface="+mn-ea"/>
                    <a:cs typeface="Segoe UI" panose="020B0502040204020203" pitchFamily="34" charset="0"/>
                  </a:rPr>
                  <a:t>Fairness</a:t>
                </a:r>
              </a:p>
            </p:txBody>
          </p:sp>
          <p:sp>
            <p:nvSpPr>
              <p:cNvPr id="14" name="Oval 13">
                <a:extLst>
                  <a:ext uri="{FF2B5EF4-FFF2-40B4-BE49-F238E27FC236}">
                    <a16:creationId xmlns:a16="http://schemas.microsoft.com/office/drawing/2014/main" id="{C9903EE0-E0DB-2F48-2753-4CE495EFD340}"/>
                  </a:ext>
                </a:extLst>
              </p:cNvPr>
              <p:cNvSpPr/>
              <p:nvPr/>
            </p:nvSpPr>
            <p:spPr bwMode="auto">
              <a:xfrm>
                <a:off x="1928788" y="4437951"/>
                <a:ext cx="139960" cy="139960"/>
              </a:xfrm>
              <a:prstGeom prst="ellipse">
                <a:avLst/>
              </a:prstGeom>
              <a:solidFill>
                <a:srgbClr val="AAC4E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Segoe UI" pitchFamily="34" charset="0"/>
                  <a:cs typeface="Segoe UI" pitchFamily="34" charset="0"/>
                </a:endParaRPr>
              </a:p>
            </p:txBody>
          </p:sp>
        </p:grpSp>
        <p:grpSp>
          <p:nvGrpSpPr>
            <p:cNvPr id="41" name="Group 40">
              <a:extLst>
                <a:ext uri="{FF2B5EF4-FFF2-40B4-BE49-F238E27FC236}">
                  <a16:creationId xmlns:a16="http://schemas.microsoft.com/office/drawing/2014/main" id="{0D111473-852A-E652-CC2E-25345E5CC2B4}"/>
                </a:ext>
              </a:extLst>
            </p:cNvPr>
            <p:cNvGrpSpPr/>
            <p:nvPr/>
          </p:nvGrpSpPr>
          <p:grpSpPr>
            <a:xfrm>
              <a:off x="581626" y="2322573"/>
              <a:ext cx="1474152" cy="584775"/>
              <a:chOff x="581626" y="2322573"/>
              <a:chExt cx="1474152" cy="584775"/>
            </a:xfrm>
          </p:grpSpPr>
          <p:sp>
            <p:nvSpPr>
              <p:cNvPr id="3" name="Text Placeholder 13">
                <a:extLst>
                  <a:ext uri="{FF2B5EF4-FFF2-40B4-BE49-F238E27FC236}">
                    <a16:creationId xmlns:a16="http://schemas.microsoft.com/office/drawing/2014/main" id="{D1C1D4EC-3AAE-B1C6-1BFD-51149D01B1D5}"/>
                  </a:ext>
                </a:extLst>
              </p:cNvPr>
              <p:cNvSpPr txBox="1">
                <a:spLocks/>
              </p:cNvSpPr>
              <p:nvPr/>
            </p:nvSpPr>
            <p:spPr>
              <a:xfrm>
                <a:off x="581626" y="2322573"/>
                <a:ext cx="1417320" cy="584775"/>
              </a:xfrm>
              <a:prstGeom prst="rect">
                <a:avLst/>
              </a:prstGeom>
              <a:noFill/>
            </p:spPr>
            <p:txBody>
              <a:bodyPr wrap="square">
                <a:spAutoFit/>
              </a:bodyPr>
              <a:lstStyle>
                <a:defPPr>
                  <a:defRPr lang="en-US"/>
                </a:defPPr>
                <a:lvl1pPr algn="ctr">
                  <a:defRPr>
                    <a:gradFill>
                      <a:gsLst>
                        <a:gs pos="0">
                          <a:schemeClr val="tx1"/>
                        </a:gs>
                        <a:gs pos="74000">
                          <a:schemeClr val="tx1"/>
                        </a:gs>
                      </a:gsLst>
                      <a:lin ang="10800000" scaled="1"/>
                    </a:gradFill>
                    <a:latin typeface="+mj-lt"/>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gradFill>
                      <a:gsLst>
                        <a:gs pos="0">
                          <a:srgbClr val="FFFFFF"/>
                        </a:gs>
                        <a:gs pos="74000">
                          <a:srgbClr val="FFFFFF"/>
                        </a:gs>
                      </a:gsLst>
                      <a:lin ang="10800000" scaled="1"/>
                    </a:gradFill>
                    <a:effectLst/>
                    <a:uLnTx/>
                    <a:uFillTx/>
                    <a:latin typeface="Segoe UI Semibold"/>
                    <a:ea typeface="+mn-ea"/>
                    <a:cs typeface="Segoe UI" panose="020B0502040204020203" pitchFamily="34" charset="0"/>
                  </a:rPr>
                  <a:t>Reliability &amp; Safety</a:t>
                </a:r>
              </a:p>
            </p:txBody>
          </p:sp>
          <p:sp>
            <p:nvSpPr>
              <p:cNvPr id="15" name="Oval 14">
                <a:extLst>
                  <a:ext uri="{FF2B5EF4-FFF2-40B4-BE49-F238E27FC236}">
                    <a16:creationId xmlns:a16="http://schemas.microsoft.com/office/drawing/2014/main" id="{29B12A35-F379-C1C5-B9F1-9D739710D624}"/>
                  </a:ext>
                </a:extLst>
              </p:cNvPr>
              <p:cNvSpPr/>
              <p:nvPr/>
            </p:nvSpPr>
            <p:spPr bwMode="auto">
              <a:xfrm>
                <a:off x="1915818" y="2544980"/>
                <a:ext cx="139960" cy="139960"/>
              </a:xfrm>
              <a:prstGeom prst="ellipse">
                <a:avLst/>
              </a:prstGeom>
              <a:solidFill>
                <a:srgbClr val="C7B0DB"/>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Segoe UI" pitchFamily="34" charset="0"/>
                  <a:cs typeface="Segoe UI" pitchFamily="34" charset="0"/>
                </a:endParaRPr>
              </a:p>
            </p:txBody>
          </p:sp>
        </p:grpSp>
        <p:grpSp>
          <p:nvGrpSpPr>
            <p:cNvPr id="39" name="Group 38">
              <a:extLst>
                <a:ext uri="{FF2B5EF4-FFF2-40B4-BE49-F238E27FC236}">
                  <a16:creationId xmlns:a16="http://schemas.microsoft.com/office/drawing/2014/main" id="{2950D5E8-A94D-EBCD-501F-9B136EFFEFAF}"/>
                </a:ext>
              </a:extLst>
            </p:cNvPr>
            <p:cNvGrpSpPr/>
            <p:nvPr/>
          </p:nvGrpSpPr>
          <p:grpSpPr>
            <a:xfrm>
              <a:off x="2836031" y="5301845"/>
              <a:ext cx="1417320" cy="509893"/>
              <a:chOff x="2836031" y="5301845"/>
              <a:chExt cx="1417320" cy="509893"/>
            </a:xfrm>
          </p:grpSpPr>
          <p:sp>
            <p:nvSpPr>
              <p:cNvPr id="8" name="Text Placeholder 17">
                <a:extLst>
                  <a:ext uri="{FF2B5EF4-FFF2-40B4-BE49-F238E27FC236}">
                    <a16:creationId xmlns:a16="http://schemas.microsoft.com/office/drawing/2014/main" id="{42D67B8B-048A-C99B-AA03-45E0EB82A5C0}"/>
                  </a:ext>
                </a:extLst>
              </p:cNvPr>
              <p:cNvSpPr txBox="1">
                <a:spLocks/>
              </p:cNvSpPr>
              <p:nvPr/>
            </p:nvSpPr>
            <p:spPr>
              <a:xfrm>
                <a:off x="2836031" y="5473184"/>
                <a:ext cx="1417320" cy="338554"/>
              </a:xfrm>
              <a:prstGeom prst="rect">
                <a:avLst/>
              </a:prstGeom>
              <a:noFill/>
            </p:spPr>
            <p:txBody>
              <a:bodyPr wrap="square">
                <a:spAutoFit/>
              </a:bodyPr>
              <a:lstStyle>
                <a:defPPr>
                  <a:defRPr lang="en-US"/>
                </a:defPPr>
                <a:lvl1pPr algn="ctr">
                  <a:defRPr>
                    <a:gradFill>
                      <a:gsLst>
                        <a:gs pos="0">
                          <a:schemeClr val="tx1"/>
                        </a:gs>
                        <a:gs pos="74000">
                          <a:schemeClr val="tx1"/>
                        </a:gs>
                      </a:gsLst>
                      <a:lin ang="10800000" scaled="1"/>
                    </a:gradFill>
                    <a:latin typeface="+mj-lt"/>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gradFill>
                      <a:gsLst>
                        <a:gs pos="0">
                          <a:srgbClr val="FFFFFF"/>
                        </a:gs>
                        <a:gs pos="74000">
                          <a:srgbClr val="FFFFFF"/>
                        </a:gs>
                      </a:gsLst>
                      <a:lin ang="10800000" scaled="1"/>
                    </a:gradFill>
                    <a:effectLst/>
                    <a:uLnTx/>
                    <a:uFillTx/>
                    <a:latin typeface="Segoe UI Semibold"/>
                    <a:ea typeface="+mn-ea"/>
                    <a:cs typeface="Segoe UI" panose="020B0502040204020203" pitchFamily="34" charset="0"/>
                  </a:rPr>
                  <a:t>Transparency</a:t>
                </a:r>
              </a:p>
            </p:txBody>
          </p:sp>
          <p:sp>
            <p:nvSpPr>
              <p:cNvPr id="16" name="Oval 15">
                <a:extLst>
                  <a:ext uri="{FF2B5EF4-FFF2-40B4-BE49-F238E27FC236}">
                    <a16:creationId xmlns:a16="http://schemas.microsoft.com/office/drawing/2014/main" id="{355482FF-7B6C-2202-F314-E982305F8714}"/>
                  </a:ext>
                </a:extLst>
              </p:cNvPr>
              <p:cNvSpPr/>
              <p:nvPr/>
            </p:nvSpPr>
            <p:spPr bwMode="auto">
              <a:xfrm>
                <a:off x="3474711" y="5301845"/>
                <a:ext cx="139960" cy="139960"/>
              </a:xfrm>
              <a:prstGeom prst="ellipse">
                <a:avLst/>
              </a:prstGeom>
              <a:solidFill>
                <a:srgbClr val="8EC8E8"/>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Segoe UI" pitchFamily="34" charset="0"/>
                  <a:cs typeface="Segoe UI" pitchFamily="34" charset="0"/>
                </a:endParaRPr>
              </a:p>
            </p:txBody>
          </p:sp>
        </p:grpSp>
        <p:sp>
          <p:nvSpPr>
            <p:cNvPr id="17" name="TextBox 16">
              <a:extLst>
                <a:ext uri="{FF2B5EF4-FFF2-40B4-BE49-F238E27FC236}">
                  <a16:creationId xmlns:a16="http://schemas.microsoft.com/office/drawing/2014/main" id="{A2BA1875-D808-F6D6-260E-C8B7196BDC08}"/>
                </a:ext>
              </a:extLst>
            </p:cNvPr>
            <p:cNvSpPr txBox="1"/>
            <p:nvPr/>
          </p:nvSpPr>
          <p:spPr>
            <a:xfrm>
              <a:off x="2415874" y="2907348"/>
              <a:ext cx="2257634"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gradFill>
                    <a:gsLst>
                      <a:gs pos="25000">
                        <a:srgbClr val="8DC8E8"/>
                      </a:gs>
                      <a:gs pos="75000">
                        <a:srgbClr val="CD98CF"/>
                      </a:gs>
                    </a:gsLst>
                    <a:lin ang="2700000" scaled="0"/>
                  </a:gradFill>
                  <a:effectLst/>
                  <a:uLnTx/>
                  <a:uFillTx/>
                  <a:latin typeface="Segoe UI Semibold"/>
                  <a:ea typeface="+mn-ea"/>
                  <a:cs typeface="Segoe UI Semibold" panose="020B0702040204020203" pitchFamily="34" charset="0"/>
                </a:rPr>
                <a:t>Microsoft’s Responsible AI Principles</a:t>
              </a:r>
            </a:p>
          </p:txBody>
        </p:sp>
      </p:grpSp>
      <p:grpSp>
        <p:nvGrpSpPr>
          <p:cNvPr id="34" name="Group 33" descr="build blocks to enact these priciples">
            <a:extLst>
              <a:ext uri="{FF2B5EF4-FFF2-40B4-BE49-F238E27FC236}">
                <a16:creationId xmlns:a16="http://schemas.microsoft.com/office/drawing/2014/main" id="{8D477221-741C-443B-2E03-06862851EE08}"/>
              </a:ext>
            </a:extLst>
          </p:cNvPr>
          <p:cNvGrpSpPr/>
          <p:nvPr/>
        </p:nvGrpSpPr>
        <p:grpSpPr>
          <a:xfrm>
            <a:off x="7642936" y="787400"/>
            <a:ext cx="3744911" cy="5295900"/>
            <a:chOff x="7642936" y="708174"/>
            <a:chExt cx="3744911" cy="5295900"/>
          </a:xfrm>
        </p:grpSpPr>
        <p:sp>
          <p:nvSpPr>
            <p:cNvPr id="2" name="Rectangle: Rounded Corners 1">
              <a:extLst>
                <a:ext uri="{FF2B5EF4-FFF2-40B4-BE49-F238E27FC236}">
                  <a16:creationId xmlns:a16="http://schemas.microsoft.com/office/drawing/2014/main" id="{5039928C-8992-7B2B-CB4A-02417157C9EE}"/>
                </a:ext>
              </a:extLst>
            </p:cNvPr>
            <p:cNvSpPr/>
            <p:nvPr/>
          </p:nvSpPr>
          <p:spPr bwMode="auto">
            <a:xfrm>
              <a:off x="7642936" y="708174"/>
              <a:ext cx="3744911" cy="5295900"/>
            </a:xfrm>
            <a:prstGeom prst="roundRect">
              <a:avLst>
                <a:gd name="adj" fmla="val 1553"/>
              </a:avLst>
            </a:prstGeom>
            <a:solidFill>
              <a:schemeClr val="bg1">
                <a:lumMod val="85000"/>
                <a:lumOff val="15000"/>
                <a:alpha val="62000"/>
              </a:schemeClr>
            </a:solidFill>
            <a:ln w="12700">
              <a:solidFill>
                <a:schemeClr val="bg1">
                  <a:lumMod val="75000"/>
                  <a:lumOff val="2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mn-ea"/>
                <a:cs typeface="Segoe UI" pitchFamily="34" charset="0"/>
              </a:endParaRPr>
            </a:p>
          </p:txBody>
        </p:sp>
        <p:grpSp>
          <p:nvGrpSpPr>
            <p:cNvPr id="18" name="Group 17">
              <a:extLst>
                <a:ext uri="{FF2B5EF4-FFF2-40B4-BE49-F238E27FC236}">
                  <a16:creationId xmlns:a16="http://schemas.microsoft.com/office/drawing/2014/main" id="{27350A3E-623D-D2A2-C21A-FA15203150C2}"/>
                </a:ext>
              </a:extLst>
            </p:cNvPr>
            <p:cNvGrpSpPr/>
            <p:nvPr/>
          </p:nvGrpSpPr>
          <p:grpSpPr>
            <a:xfrm>
              <a:off x="8205052" y="2368160"/>
              <a:ext cx="3131892" cy="414276"/>
              <a:chOff x="8205052" y="2249184"/>
              <a:chExt cx="3131892" cy="414276"/>
            </a:xfrm>
          </p:grpSpPr>
          <p:sp>
            <p:nvSpPr>
              <p:cNvPr id="19" name="Text Placeholder 1">
                <a:extLst>
                  <a:ext uri="{FF2B5EF4-FFF2-40B4-BE49-F238E27FC236}">
                    <a16:creationId xmlns:a16="http://schemas.microsoft.com/office/drawing/2014/main" id="{B107513F-F824-5475-4EB5-9926541E7230}"/>
                  </a:ext>
                </a:extLst>
              </p:cNvPr>
              <p:cNvSpPr txBox="1">
                <a:spLocks/>
              </p:cNvSpPr>
              <p:nvPr/>
            </p:nvSpPr>
            <p:spPr>
              <a:xfrm>
                <a:off x="8785005" y="2287045"/>
                <a:ext cx="2551939" cy="338554"/>
              </a:xfrm>
              <a:prstGeom prst="rect">
                <a:avLst/>
              </a:prstGeom>
              <a:noFill/>
            </p:spPr>
            <p:txBody>
              <a:bodyPr wrap="square">
                <a:spAutoFit/>
              </a:bodyPr>
              <a:lstStyle>
                <a:defPPr>
                  <a:defRPr lang="en-US"/>
                </a:defPPr>
                <a:lvl1pPr algn="ctr">
                  <a:defRPr sz="1600">
                    <a:gradFill>
                      <a:gsLst>
                        <a:gs pos="0">
                          <a:schemeClr val="tx1"/>
                        </a:gs>
                        <a:gs pos="74000">
                          <a:schemeClr val="tx1"/>
                        </a:gs>
                      </a:gsLst>
                      <a:lin ang="10800000" scaled="1"/>
                    </a:gradFill>
                    <a:latin typeface="+mj-lt"/>
                    <a:cs typeface="Segoe UI" panose="020B0502040204020203" pitchFamily="34" charset="0"/>
                  </a:defRPr>
                </a:lvl1pPr>
                <a:lvl2pPr marR="0" indent="-228600" defTabSz="932742" fontAlgn="auto">
                  <a:lnSpc>
                    <a:spcPct val="100000"/>
                  </a:lnSpc>
                  <a:spcBef>
                    <a:spcPct val="20000"/>
                  </a:spcBef>
                  <a:spcAft>
                    <a:spcPts val="0"/>
                  </a:spcAft>
                  <a:buClrTx/>
                  <a:buSzPct val="90000"/>
                  <a:buFont typeface="Wingdings" panose="05000000000000000000" pitchFamily="2" charset="2"/>
                  <a:buChar char=""/>
                  <a:tabLst/>
                  <a:defRPr sz="2000" spc="0" baseline="0"/>
                </a:lvl2pPr>
                <a:lvl3pPr marL="657225" marR="0" indent="-200025" defTabSz="932742" fontAlgn="auto">
                  <a:lnSpc>
                    <a:spcPct val="100000"/>
                  </a:lnSpc>
                  <a:spcBef>
                    <a:spcPct val="20000"/>
                  </a:spcBef>
                  <a:spcAft>
                    <a:spcPts val="0"/>
                  </a:spcAft>
                  <a:buClrTx/>
                  <a:buSzPct val="90000"/>
                  <a:buFont typeface="Wingdings" panose="05000000000000000000" pitchFamily="2" charset="2"/>
                  <a:buChar char=""/>
                  <a:tabLst/>
                  <a:defRPr sz="1600" spc="0" baseline="0"/>
                </a:lvl3pPr>
                <a:lvl4pPr marL="842963" marR="0" indent="-180975" defTabSz="932742" fontAlgn="auto">
                  <a:lnSpc>
                    <a:spcPct val="100000"/>
                  </a:lnSpc>
                  <a:spcBef>
                    <a:spcPct val="20000"/>
                  </a:spcBef>
                  <a:spcAft>
                    <a:spcPts val="0"/>
                  </a:spcAft>
                  <a:buClrTx/>
                  <a:buSzPct val="90000"/>
                  <a:buFont typeface="Wingdings" panose="05000000000000000000" pitchFamily="2" charset="2"/>
                  <a:buChar char=""/>
                  <a:tabLst/>
                  <a:defRPr sz="1400" spc="0" baseline="0"/>
                </a:lvl4pPr>
                <a:lvl5pPr marL="1023938" marR="0" indent="-168275" defTabSz="932742" fontAlgn="auto">
                  <a:lnSpc>
                    <a:spcPct val="100000"/>
                  </a:lnSpc>
                  <a:spcBef>
                    <a:spcPct val="20000"/>
                  </a:spcBef>
                  <a:spcAft>
                    <a:spcPts val="0"/>
                  </a:spcAft>
                  <a:buClrTx/>
                  <a:buSzPct val="90000"/>
                  <a:buFont typeface="Wingdings" panose="05000000000000000000" pitchFamily="2" charset="2"/>
                  <a:buChar char=""/>
                  <a:tabLst/>
                  <a:defRPr sz="1400" spc="0" baseline="0"/>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gradFill>
                      <a:gsLst>
                        <a:gs pos="0">
                          <a:srgbClr val="FFFFFF"/>
                        </a:gs>
                        <a:gs pos="74000">
                          <a:srgbClr val="FFFFFF"/>
                        </a:gs>
                      </a:gsLst>
                      <a:lin ang="10800000" scaled="1"/>
                    </a:gradFill>
                    <a:effectLst/>
                    <a:uLnTx/>
                    <a:uFillTx/>
                    <a:latin typeface="Segoe UI Semibold"/>
                    <a:ea typeface="+mn-ea"/>
                    <a:cs typeface="Segoe UI" panose="020B0502040204020203" pitchFamily="34" charset="0"/>
                  </a:rPr>
                  <a:t>Tools and processes</a:t>
                </a:r>
              </a:p>
            </p:txBody>
          </p:sp>
          <p:sp>
            <p:nvSpPr>
              <p:cNvPr id="20" name="Graphic 42">
                <a:extLst>
                  <a:ext uri="{FF2B5EF4-FFF2-40B4-BE49-F238E27FC236}">
                    <a16:creationId xmlns:a16="http://schemas.microsoft.com/office/drawing/2014/main" id="{8106A09B-4EB9-AD39-6702-8505618F5743}"/>
                  </a:ext>
                </a:extLst>
              </p:cNvPr>
              <p:cNvSpPr/>
              <p:nvPr/>
            </p:nvSpPr>
            <p:spPr>
              <a:xfrm>
                <a:off x="8205052" y="2249184"/>
                <a:ext cx="336600" cy="414276"/>
              </a:xfrm>
              <a:custGeom>
                <a:avLst/>
                <a:gdLst>
                  <a:gd name="connsiteX0" fmla="*/ 5572125 w 5572125"/>
                  <a:gd name="connsiteY0" fmla="*/ 1838399 h 6858000"/>
                  <a:gd name="connsiteX1" fmla="*/ 5572125 w 5572125"/>
                  <a:gd name="connsiteY1" fmla="*/ 6858000 h 6858000"/>
                  <a:gd name="connsiteX2" fmla="*/ 0 w 5572125"/>
                  <a:gd name="connsiteY2" fmla="*/ 6858000 h 6858000"/>
                  <a:gd name="connsiteX3" fmla="*/ 0 w 5572125"/>
                  <a:gd name="connsiteY3" fmla="*/ 0 h 6858000"/>
                  <a:gd name="connsiteX4" fmla="*/ 3733726 w 5572125"/>
                  <a:gd name="connsiteY4" fmla="*/ 0 h 6858000"/>
                  <a:gd name="connsiteX5" fmla="*/ 5572125 w 5572125"/>
                  <a:gd name="connsiteY5" fmla="*/ 1838399 h 6858000"/>
                  <a:gd name="connsiteX6" fmla="*/ 3857625 w 5572125"/>
                  <a:gd name="connsiteY6" fmla="*/ 1714500 h 6858000"/>
                  <a:gd name="connsiteX7" fmla="*/ 4838775 w 5572125"/>
                  <a:gd name="connsiteY7" fmla="*/ 1714500 h 6858000"/>
                  <a:gd name="connsiteX8" fmla="*/ 3857625 w 5572125"/>
                  <a:gd name="connsiteY8" fmla="*/ 733351 h 6858000"/>
                  <a:gd name="connsiteX9" fmla="*/ 3857625 w 5572125"/>
                  <a:gd name="connsiteY9" fmla="*/ 1714500 h 6858000"/>
                  <a:gd name="connsiteX10" fmla="*/ 5143500 w 5572125"/>
                  <a:gd name="connsiteY10" fmla="*/ 2143125 h 6858000"/>
                  <a:gd name="connsiteX11" fmla="*/ 3429000 w 5572125"/>
                  <a:gd name="connsiteY11" fmla="*/ 2143125 h 6858000"/>
                  <a:gd name="connsiteX12" fmla="*/ 3429000 w 5572125"/>
                  <a:gd name="connsiteY12" fmla="*/ 428625 h 6858000"/>
                  <a:gd name="connsiteX13" fmla="*/ 428625 w 5572125"/>
                  <a:gd name="connsiteY13" fmla="*/ 428625 h 6858000"/>
                  <a:gd name="connsiteX14" fmla="*/ 428625 w 5572125"/>
                  <a:gd name="connsiteY14" fmla="*/ 6429375 h 6858000"/>
                  <a:gd name="connsiteX15" fmla="*/ 5143500 w 5572125"/>
                  <a:gd name="connsiteY15" fmla="*/ 6429375 h 6858000"/>
                  <a:gd name="connsiteX16" fmla="*/ 5143500 w 5572125"/>
                  <a:gd name="connsiteY16" fmla="*/ 2143125 h 6858000"/>
                  <a:gd name="connsiteX17" fmla="*/ 3429000 w 5572125"/>
                  <a:gd name="connsiteY17" fmla="*/ 4286250 h 6858000"/>
                  <a:gd name="connsiteX18" fmla="*/ 4714875 w 5572125"/>
                  <a:gd name="connsiteY18" fmla="*/ 4286250 h 6858000"/>
                  <a:gd name="connsiteX19" fmla="*/ 4714875 w 5572125"/>
                  <a:gd name="connsiteY19" fmla="*/ 5572125 h 6858000"/>
                  <a:gd name="connsiteX20" fmla="*/ 3429000 w 5572125"/>
                  <a:gd name="connsiteY20" fmla="*/ 5572125 h 6858000"/>
                  <a:gd name="connsiteX21" fmla="*/ 3429000 w 5572125"/>
                  <a:gd name="connsiteY21" fmla="*/ 5143500 h 6858000"/>
                  <a:gd name="connsiteX22" fmla="*/ 2571750 w 5572125"/>
                  <a:gd name="connsiteY22" fmla="*/ 5143500 h 6858000"/>
                  <a:gd name="connsiteX23" fmla="*/ 1928813 w 5572125"/>
                  <a:gd name="connsiteY23" fmla="*/ 5786438 h 6858000"/>
                  <a:gd name="connsiteX24" fmla="*/ 1071563 w 5572125"/>
                  <a:gd name="connsiteY24" fmla="*/ 4929188 h 6858000"/>
                  <a:gd name="connsiteX25" fmla="*/ 1714500 w 5572125"/>
                  <a:gd name="connsiteY25" fmla="*/ 4286250 h 6858000"/>
                  <a:gd name="connsiteX26" fmla="*/ 1714500 w 5572125"/>
                  <a:gd name="connsiteY26" fmla="*/ 3000375 h 6858000"/>
                  <a:gd name="connsiteX27" fmla="*/ 1285875 w 5572125"/>
                  <a:gd name="connsiteY27" fmla="*/ 3000375 h 6858000"/>
                  <a:gd name="connsiteX28" fmla="*/ 1285875 w 5572125"/>
                  <a:gd name="connsiteY28" fmla="*/ 1714500 h 6858000"/>
                  <a:gd name="connsiteX29" fmla="*/ 2571750 w 5572125"/>
                  <a:gd name="connsiteY29" fmla="*/ 1714500 h 6858000"/>
                  <a:gd name="connsiteX30" fmla="*/ 2571750 w 5572125"/>
                  <a:gd name="connsiteY30" fmla="*/ 3000375 h 6858000"/>
                  <a:gd name="connsiteX31" fmla="*/ 2143125 w 5572125"/>
                  <a:gd name="connsiteY31" fmla="*/ 3000375 h 6858000"/>
                  <a:gd name="connsiteX32" fmla="*/ 2143125 w 5572125"/>
                  <a:gd name="connsiteY32" fmla="*/ 4286250 h 6858000"/>
                  <a:gd name="connsiteX33" fmla="*/ 2571750 w 5572125"/>
                  <a:gd name="connsiteY33" fmla="*/ 4714875 h 6858000"/>
                  <a:gd name="connsiteX34" fmla="*/ 3429000 w 5572125"/>
                  <a:gd name="connsiteY34" fmla="*/ 4714875 h 6858000"/>
                  <a:gd name="connsiteX35" fmla="*/ 3429000 w 5572125"/>
                  <a:gd name="connsiteY35" fmla="*/ 428625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72125" h="6858000">
                    <a:moveTo>
                      <a:pt x="5572125" y="1838399"/>
                    </a:moveTo>
                    <a:lnTo>
                      <a:pt x="5572125" y="6858000"/>
                    </a:lnTo>
                    <a:lnTo>
                      <a:pt x="0" y="6858000"/>
                    </a:lnTo>
                    <a:lnTo>
                      <a:pt x="0" y="0"/>
                    </a:lnTo>
                    <a:lnTo>
                      <a:pt x="3733726" y="0"/>
                    </a:lnTo>
                    <a:lnTo>
                      <a:pt x="5572125" y="1838399"/>
                    </a:lnTo>
                    <a:close/>
                    <a:moveTo>
                      <a:pt x="3857625" y="1714500"/>
                    </a:moveTo>
                    <a:lnTo>
                      <a:pt x="4838775" y="1714500"/>
                    </a:lnTo>
                    <a:lnTo>
                      <a:pt x="3857625" y="733351"/>
                    </a:lnTo>
                    <a:lnTo>
                      <a:pt x="3857625" y="1714500"/>
                    </a:lnTo>
                    <a:close/>
                    <a:moveTo>
                      <a:pt x="5143500" y="2143125"/>
                    </a:moveTo>
                    <a:lnTo>
                      <a:pt x="3429000" y="2143125"/>
                    </a:lnTo>
                    <a:lnTo>
                      <a:pt x="3429000" y="428625"/>
                    </a:lnTo>
                    <a:lnTo>
                      <a:pt x="428625" y="428625"/>
                    </a:lnTo>
                    <a:lnTo>
                      <a:pt x="428625" y="6429375"/>
                    </a:lnTo>
                    <a:lnTo>
                      <a:pt x="5143500" y="6429375"/>
                    </a:lnTo>
                    <a:lnTo>
                      <a:pt x="5143500" y="2143125"/>
                    </a:lnTo>
                    <a:close/>
                    <a:moveTo>
                      <a:pt x="3429000" y="4286250"/>
                    </a:moveTo>
                    <a:lnTo>
                      <a:pt x="4714875" y="4286250"/>
                    </a:lnTo>
                    <a:lnTo>
                      <a:pt x="4714875" y="5572125"/>
                    </a:lnTo>
                    <a:lnTo>
                      <a:pt x="3429000" y="5572125"/>
                    </a:lnTo>
                    <a:lnTo>
                      <a:pt x="3429000" y="5143500"/>
                    </a:lnTo>
                    <a:lnTo>
                      <a:pt x="2571750" y="5143500"/>
                    </a:lnTo>
                    <a:lnTo>
                      <a:pt x="1928813" y="5786438"/>
                    </a:lnTo>
                    <a:lnTo>
                      <a:pt x="1071563" y="4929188"/>
                    </a:lnTo>
                    <a:lnTo>
                      <a:pt x="1714500" y="4286250"/>
                    </a:lnTo>
                    <a:lnTo>
                      <a:pt x="1714500" y="3000375"/>
                    </a:lnTo>
                    <a:lnTo>
                      <a:pt x="1285875" y="3000375"/>
                    </a:lnTo>
                    <a:lnTo>
                      <a:pt x="1285875" y="1714500"/>
                    </a:lnTo>
                    <a:lnTo>
                      <a:pt x="2571750" y="1714500"/>
                    </a:lnTo>
                    <a:lnTo>
                      <a:pt x="2571750" y="3000375"/>
                    </a:lnTo>
                    <a:lnTo>
                      <a:pt x="2143125" y="3000375"/>
                    </a:lnTo>
                    <a:lnTo>
                      <a:pt x="2143125" y="4286250"/>
                    </a:lnTo>
                    <a:lnTo>
                      <a:pt x="2571750" y="4714875"/>
                    </a:lnTo>
                    <a:lnTo>
                      <a:pt x="3429000" y="4714875"/>
                    </a:lnTo>
                    <a:lnTo>
                      <a:pt x="3429000" y="4286250"/>
                    </a:lnTo>
                    <a:close/>
                  </a:path>
                </a:pathLst>
              </a:custGeom>
              <a:gradFill>
                <a:gsLst>
                  <a:gs pos="26000">
                    <a:srgbClr val="8EC8E8"/>
                  </a:gs>
                  <a:gs pos="75000">
                    <a:srgbClr val="CD9AD0"/>
                  </a:gs>
                </a:gsLst>
                <a:lin ang="2700000" scaled="0"/>
              </a:gradFill>
              <a:ln w="25003"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grpSp>
        <p:grpSp>
          <p:nvGrpSpPr>
            <p:cNvPr id="21" name="Group 20">
              <a:extLst>
                <a:ext uri="{FF2B5EF4-FFF2-40B4-BE49-F238E27FC236}">
                  <a16:creationId xmlns:a16="http://schemas.microsoft.com/office/drawing/2014/main" id="{157B3261-8591-AD50-0952-07352DBA1770}"/>
                </a:ext>
              </a:extLst>
            </p:cNvPr>
            <p:cNvGrpSpPr/>
            <p:nvPr/>
          </p:nvGrpSpPr>
          <p:grpSpPr>
            <a:xfrm>
              <a:off x="8155262" y="4851189"/>
              <a:ext cx="3181682" cy="465260"/>
              <a:chOff x="8155262" y="4732213"/>
              <a:chExt cx="3181682" cy="465260"/>
            </a:xfrm>
          </p:grpSpPr>
          <p:sp>
            <p:nvSpPr>
              <p:cNvPr id="22" name="Text Placeholder 5">
                <a:extLst>
                  <a:ext uri="{FF2B5EF4-FFF2-40B4-BE49-F238E27FC236}">
                    <a16:creationId xmlns:a16="http://schemas.microsoft.com/office/drawing/2014/main" id="{C8E7464B-A6E3-1F52-C69B-6AC6A93643FB}"/>
                  </a:ext>
                </a:extLst>
              </p:cNvPr>
              <p:cNvSpPr txBox="1">
                <a:spLocks/>
              </p:cNvSpPr>
              <p:nvPr/>
            </p:nvSpPr>
            <p:spPr>
              <a:xfrm>
                <a:off x="8785005" y="4795566"/>
                <a:ext cx="2551939" cy="338554"/>
              </a:xfrm>
              <a:prstGeom prst="rect">
                <a:avLst/>
              </a:prstGeom>
              <a:noFill/>
            </p:spPr>
            <p:txBody>
              <a:bodyPr wrap="square">
                <a:spAutoFit/>
              </a:bodyPr>
              <a:lstStyle>
                <a:defPPr>
                  <a:defRPr lang="en-US"/>
                </a:defPPr>
                <a:lvl1pPr algn="ctr">
                  <a:defRPr sz="1600">
                    <a:gradFill>
                      <a:gsLst>
                        <a:gs pos="0">
                          <a:schemeClr val="tx1"/>
                        </a:gs>
                        <a:gs pos="74000">
                          <a:schemeClr val="tx1"/>
                        </a:gs>
                      </a:gsLst>
                      <a:lin ang="10800000" scaled="1"/>
                    </a:gradFill>
                    <a:latin typeface="+mj-lt"/>
                    <a:cs typeface="Segoe UI" panose="020B0502040204020203" pitchFamily="34" charset="0"/>
                  </a:defRPr>
                </a:lvl1pPr>
                <a:lvl2pPr marR="0" indent="-228600" defTabSz="932742" fontAlgn="auto">
                  <a:lnSpc>
                    <a:spcPct val="100000"/>
                  </a:lnSpc>
                  <a:spcBef>
                    <a:spcPct val="20000"/>
                  </a:spcBef>
                  <a:spcAft>
                    <a:spcPts val="0"/>
                  </a:spcAft>
                  <a:buClrTx/>
                  <a:buSzPct val="90000"/>
                  <a:buFont typeface="Wingdings" panose="05000000000000000000" pitchFamily="2" charset="2"/>
                  <a:buChar char=""/>
                  <a:tabLst/>
                  <a:defRPr sz="2000" spc="0" baseline="0"/>
                </a:lvl2pPr>
                <a:lvl3pPr marL="657225" marR="0" indent="-200025" defTabSz="932742" fontAlgn="auto">
                  <a:lnSpc>
                    <a:spcPct val="100000"/>
                  </a:lnSpc>
                  <a:spcBef>
                    <a:spcPct val="20000"/>
                  </a:spcBef>
                  <a:spcAft>
                    <a:spcPts val="0"/>
                  </a:spcAft>
                  <a:buClrTx/>
                  <a:buSzPct val="90000"/>
                  <a:buFont typeface="Wingdings" panose="05000000000000000000" pitchFamily="2" charset="2"/>
                  <a:buChar char=""/>
                  <a:tabLst/>
                  <a:defRPr sz="1600" spc="0" baseline="0"/>
                </a:lvl3pPr>
                <a:lvl4pPr marL="842963" marR="0" indent="-180975" defTabSz="932742" fontAlgn="auto">
                  <a:lnSpc>
                    <a:spcPct val="100000"/>
                  </a:lnSpc>
                  <a:spcBef>
                    <a:spcPct val="20000"/>
                  </a:spcBef>
                  <a:spcAft>
                    <a:spcPts val="0"/>
                  </a:spcAft>
                  <a:buClrTx/>
                  <a:buSzPct val="90000"/>
                  <a:buFont typeface="Wingdings" panose="05000000000000000000" pitchFamily="2" charset="2"/>
                  <a:buChar char=""/>
                  <a:tabLst/>
                  <a:defRPr sz="1400" spc="0" baseline="0"/>
                </a:lvl4pPr>
                <a:lvl5pPr marL="1023938" marR="0" indent="-168275" defTabSz="932742" fontAlgn="auto">
                  <a:lnSpc>
                    <a:spcPct val="100000"/>
                  </a:lnSpc>
                  <a:spcBef>
                    <a:spcPct val="20000"/>
                  </a:spcBef>
                  <a:spcAft>
                    <a:spcPts val="0"/>
                  </a:spcAft>
                  <a:buClrTx/>
                  <a:buSzPct val="90000"/>
                  <a:buFont typeface="Wingdings" panose="05000000000000000000" pitchFamily="2" charset="2"/>
                  <a:buChar char=""/>
                  <a:tabLst/>
                  <a:defRPr sz="1400" spc="0" baseline="0"/>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gradFill>
                      <a:gsLst>
                        <a:gs pos="0">
                          <a:srgbClr val="FFFFFF"/>
                        </a:gs>
                        <a:gs pos="74000">
                          <a:srgbClr val="FFFFFF"/>
                        </a:gs>
                      </a:gsLst>
                      <a:lin ang="10800000" scaled="1"/>
                    </a:gradFill>
                    <a:effectLst/>
                    <a:uLnTx/>
                    <a:uFillTx/>
                    <a:latin typeface="Segoe UI Semibold"/>
                    <a:ea typeface="+mn-ea"/>
                    <a:cs typeface="Segoe UI" panose="020B0502040204020203" pitchFamily="34" charset="0"/>
                  </a:rPr>
                  <a:t>Governance</a:t>
                </a:r>
                <a:endParaRPr kumimoji="0" lang="en-US" sz="1600" b="0" i="0" u="none" strike="noStrike" kern="1200" cap="none" spc="0" normalizeH="0" baseline="0" noProof="0">
                  <a:ln>
                    <a:noFill/>
                  </a:ln>
                  <a:gradFill>
                    <a:gsLst>
                      <a:gs pos="0">
                        <a:srgbClr val="FFFFFF"/>
                      </a:gs>
                      <a:gs pos="74000">
                        <a:srgbClr val="FFFFFF"/>
                      </a:gs>
                    </a:gsLst>
                    <a:lin ang="10800000" scaled="1"/>
                  </a:gradFill>
                  <a:effectLst/>
                  <a:uLnTx/>
                  <a:uFillTx/>
                  <a:latin typeface="Segoe UI Semibold"/>
                  <a:ea typeface="+mn-ea"/>
                  <a:cs typeface="Segoe UI" panose="020B0502040204020203" pitchFamily="34" charset="0"/>
                </a:endParaRPr>
              </a:p>
            </p:txBody>
          </p:sp>
          <p:sp>
            <p:nvSpPr>
              <p:cNvPr id="23" name="Graphic 36">
                <a:extLst>
                  <a:ext uri="{FF2B5EF4-FFF2-40B4-BE49-F238E27FC236}">
                    <a16:creationId xmlns:a16="http://schemas.microsoft.com/office/drawing/2014/main" id="{D9AD371D-58ED-4446-0226-1EB8AADAC715}"/>
                  </a:ext>
                </a:extLst>
              </p:cNvPr>
              <p:cNvSpPr/>
              <p:nvPr/>
            </p:nvSpPr>
            <p:spPr>
              <a:xfrm>
                <a:off x="8155262" y="4732213"/>
                <a:ext cx="436180" cy="465260"/>
              </a:xfrm>
              <a:custGeom>
                <a:avLst/>
                <a:gdLst>
                  <a:gd name="connsiteX0" fmla="*/ 6000750 w 6429375"/>
                  <a:gd name="connsiteY0" fmla="*/ 3000375 h 6858000"/>
                  <a:gd name="connsiteX1" fmla="*/ 6000750 w 6429375"/>
                  <a:gd name="connsiteY1" fmla="*/ 5572125 h 6858000"/>
                  <a:gd name="connsiteX2" fmla="*/ 6030888 w 6429375"/>
                  <a:gd name="connsiteY2" fmla="*/ 5662538 h 6858000"/>
                  <a:gd name="connsiteX3" fmla="*/ 6104558 w 6429375"/>
                  <a:gd name="connsiteY3" fmla="*/ 5886897 h 6858000"/>
                  <a:gd name="connsiteX4" fmla="*/ 6205017 w 6429375"/>
                  <a:gd name="connsiteY4" fmla="*/ 6184925 h 6858000"/>
                  <a:gd name="connsiteX5" fmla="*/ 6305476 w 6429375"/>
                  <a:gd name="connsiteY5" fmla="*/ 6486302 h 6858000"/>
                  <a:gd name="connsiteX6" fmla="*/ 6385843 w 6429375"/>
                  <a:gd name="connsiteY6" fmla="*/ 6734101 h 6858000"/>
                  <a:gd name="connsiteX7" fmla="*/ 6429375 w 6429375"/>
                  <a:gd name="connsiteY7" fmla="*/ 6858000 h 6858000"/>
                  <a:gd name="connsiteX8" fmla="*/ 0 w 6429375"/>
                  <a:gd name="connsiteY8" fmla="*/ 6858000 h 6858000"/>
                  <a:gd name="connsiteX9" fmla="*/ 40184 w 6429375"/>
                  <a:gd name="connsiteY9" fmla="*/ 6734101 h 6858000"/>
                  <a:gd name="connsiteX10" fmla="*/ 123899 w 6429375"/>
                  <a:gd name="connsiteY10" fmla="*/ 6489651 h 6858000"/>
                  <a:gd name="connsiteX11" fmla="*/ 224358 w 6429375"/>
                  <a:gd name="connsiteY11" fmla="*/ 6184925 h 6858000"/>
                  <a:gd name="connsiteX12" fmla="*/ 321469 w 6429375"/>
                  <a:gd name="connsiteY12" fmla="*/ 5890245 h 6858000"/>
                  <a:gd name="connsiteX13" fmla="*/ 398487 w 6429375"/>
                  <a:gd name="connsiteY13" fmla="*/ 5662538 h 6858000"/>
                  <a:gd name="connsiteX14" fmla="*/ 428625 w 6429375"/>
                  <a:gd name="connsiteY14" fmla="*/ 5572125 h 6858000"/>
                  <a:gd name="connsiteX15" fmla="*/ 428625 w 6429375"/>
                  <a:gd name="connsiteY15" fmla="*/ 3000375 h 6858000"/>
                  <a:gd name="connsiteX16" fmla="*/ 0 w 6429375"/>
                  <a:gd name="connsiteY16" fmla="*/ 3000375 h 6858000"/>
                  <a:gd name="connsiteX17" fmla="*/ 0 w 6429375"/>
                  <a:gd name="connsiteY17" fmla="*/ 2571750 h 6858000"/>
                  <a:gd name="connsiteX18" fmla="*/ 3000375 w 6429375"/>
                  <a:gd name="connsiteY18" fmla="*/ 1071563 h 6858000"/>
                  <a:gd name="connsiteX19" fmla="*/ 3000375 w 6429375"/>
                  <a:gd name="connsiteY19" fmla="*/ 0 h 6858000"/>
                  <a:gd name="connsiteX20" fmla="*/ 4282902 w 6429375"/>
                  <a:gd name="connsiteY20" fmla="*/ 0 h 6858000"/>
                  <a:gd name="connsiteX21" fmla="*/ 4282902 w 6429375"/>
                  <a:gd name="connsiteY21" fmla="*/ 857250 h 6858000"/>
                  <a:gd name="connsiteX22" fmla="*/ 3429000 w 6429375"/>
                  <a:gd name="connsiteY22" fmla="*/ 857250 h 6858000"/>
                  <a:gd name="connsiteX23" fmla="*/ 3429000 w 6429375"/>
                  <a:gd name="connsiteY23" fmla="*/ 1071563 h 6858000"/>
                  <a:gd name="connsiteX24" fmla="*/ 6429375 w 6429375"/>
                  <a:gd name="connsiteY24" fmla="*/ 2571750 h 6858000"/>
                  <a:gd name="connsiteX25" fmla="*/ 6429375 w 6429375"/>
                  <a:gd name="connsiteY25" fmla="*/ 3000375 h 6858000"/>
                  <a:gd name="connsiteX26" fmla="*/ 6000750 w 6429375"/>
                  <a:gd name="connsiteY26" fmla="*/ 3000375 h 6858000"/>
                  <a:gd name="connsiteX27" fmla="*/ 957709 w 6429375"/>
                  <a:gd name="connsiteY27" fmla="*/ 2571750 h 6858000"/>
                  <a:gd name="connsiteX28" fmla="*/ 5471666 w 6429375"/>
                  <a:gd name="connsiteY28" fmla="*/ 2571750 h 6858000"/>
                  <a:gd name="connsiteX29" fmla="*/ 3214688 w 6429375"/>
                  <a:gd name="connsiteY29" fmla="*/ 1443261 h 6858000"/>
                  <a:gd name="connsiteX30" fmla="*/ 957709 w 6429375"/>
                  <a:gd name="connsiteY30" fmla="*/ 2571750 h 6858000"/>
                  <a:gd name="connsiteX31" fmla="*/ 1714500 w 6429375"/>
                  <a:gd name="connsiteY31" fmla="*/ 5572125 h 6858000"/>
                  <a:gd name="connsiteX32" fmla="*/ 2143125 w 6429375"/>
                  <a:gd name="connsiteY32" fmla="*/ 5572125 h 6858000"/>
                  <a:gd name="connsiteX33" fmla="*/ 2143125 w 6429375"/>
                  <a:gd name="connsiteY33" fmla="*/ 3000375 h 6858000"/>
                  <a:gd name="connsiteX34" fmla="*/ 1714500 w 6429375"/>
                  <a:gd name="connsiteY34" fmla="*/ 3000375 h 6858000"/>
                  <a:gd name="connsiteX35" fmla="*/ 1714500 w 6429375"/>
                  <a:gd name="connsiteY35" fmla="*/ 5572125 h 6858000"/>
                  <a:gd name="connsiteX36" fmla="*/ 2571750 w 6429375"/>
                  <a:gd name="connsiteY36" fmla="*/ 5572125 h 6858000"/>
                  <a:gd name="connsiteX37" fmla="*/ 3000375 w 6429375"/>
                  <a:gd name="connsiteY37" fmla="*/ 5572125 h 6858000"/>
                  <a:gd name="connsiteX38" fmla="*/ 3000375 w 6429375"/>
                  <a:gd name="connsiteY38" fmla="*/ 3000375 h 6858000"/>
                  <a:gd name="connsiteX39" fmla="*/ 2571750 w 6429375"/>
                  <a:gd name="connsiteY39" fmla="*/ 3000375 h 6858000"/>
                  <a:gd name="connsiteX40" fmla="*/ 2571750 w 6429375"/>
                  <a:gd name="connsiteY40" fmla="*/ 5572125 h 6858000"/>
                  <a:gd name="connsiteX41" fmla="*/ 3429000 w 6429375"/>
                  <a:gd name="connsiteY41" fmla="*/ 5572125 h 6858000"/>
                  <a:gd name="connsiteX42" fmla="*/ 3857625 w 6429375"/>
                  <a:gd name="connsiteY42" fmla="*/ 5572125 h 6858000"/>
                  <a:gd name="connsiteX43" fmla="*/ 3857625 w 6429375"/>
                  <a:gd name="connsiteY43" fmla="*/ 3000375 h 6858000"/>
                  <a:gd name="connsiteX44" fmla="*/ 3429000 w 6429375"/>
                  <a:gd name="connsiteY44" fmla="*/ 3000375 h 6858000"/>
                  <a:gd name="connsiteX45" fmla="*/ 3429000 w 6429375"/>
                  <a:gd name="connsiteY45" fmla="*/ 5572125 h 6858000"/>
                  <a:gd name="connsiteX46" fmla="*/ 4286250 w 6429375"/>
                  <a:gd name="connsiteY46" fmla="*/ 5572125 h 6858000"/>
                  <a:gd name="connsiteX47" fmla="*/ 4714875 w 6429375"/>
                  <a:gd name="connsiteY47" fmla="*/ 5572125 h 6858000"/>
                  <a:gd name="connsiteX48" fmla="*/ 4714875 w 6429375"/>
                  <a:gd name="connsiteY48" fmla="*/ 3000375 h 6858000"/>
                  <a:gd name="connsiteX49" fmla="*/ 4286250 w 6429375"/>
                  <a:gd name="connsiteY49" fmla="*/ 3000375 h 6858000"/>
                  <a:gd name="connsiteX50" fmla="*/ 4286250 w 6429375"/>
                  <a:gd name="connsiteY50" fmla="*/ 5572125 h 6858000"/>
                  <a:gd name="connsiteX51" fmla="*/ 857250 w 6429375"/>
                  <a:gd name="connsiteY51" fmla="*/ 5572125 h 6858000"/>
                  <a:gd name="connsiteX52" fmla="*/ 1285875 w 6429375"/>
                  <a:gd name="connsiteY52" fmla="*/ 5572125 h 6858000"/>
                  <a:gd name="connsiteX53" fmla="*/ 1285875 w 6429375"/>
                  <a:gd name="connsiteY53" fmla="*/ 3000375 h 6858000"/>
                  <a:gd name="connsiteX54" fmla="*/ 857250 w 6429375"/>
                  <a:gd name="connsiteY54" fmla="*/ 3000375 h 6858000"/>
                  <a:gd name="connsiteX55" fmla="*/ 857250 w 6429375"/>
                  <a:gd name="connsiteY55" fmla="*/ 5572125 h 6858000"/>
                  <a:gd name="connsiteX56" fmla="*/ 5833319 w 6429375"/>
                  <a:gd name="connsiteY56" fmla="*/ 6429375 h 6858000"/>
                  <a:gd name="connsiteX57" fmla="*/ 5692676 w 6429375"/>
                  <a:gd name="connsiteY57" fmla="*/ 6000750 h 6858000"/>
                  <a:gd name="connsiteX58" fmla="*/ 736699 w 6429375"/>
                  <a:gd name="connsiteY58" fmla="*/ 6000750 h 6858000"/>
                  <a:gd name="connsiteX59" fmla="*/ 596057 w 6429375"/>
                  <a:gd name="connsiteY59" fmla="*/ 6429375 h 6858000"/>
                  <a:gd name="connsiteX60" fmla="*/ 5833319 w 6429375"/>
                  <a:gd name="connsiteY60" fmla="*/ 6429375 h 6858000"/>
                  <a:gd name="connsiteX61" fmla="*/ 5572125 w 6429375"/>
                  <a:gd name="connsiteY61" fmla="*/ 3000375 h 6858000"/>
                  <a:gd name="connsiteX62" fmla="*/ 5143500 w 6429375"/>
                  <a:gd name="connsiteY62" fmla="*/ 3000375 h 6858000"/>
                  <a:gd name="connsiteX63" fmla="*/ 5143500 w 6429375"/>
                  <a:gd name="connsiteY63" fmla="*/ 5572125 h 6858000"/>
                  <a:gd name="connsiteX64" fmla="*/ 5572125 w 6429375"/>
                  <a:gd name="connsiteY64" fmla="*/ 5572125 h 6858000"/>
                  <a:gd name="connsiteX65" fmla="*/ 5572125 w 6429375"/>
                  <a:gd name="connsiteY65" fmla="*/ 300037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6429375" h="6858000">
                    <a:moveTo>
                      <a:pt x="6000750" y="3000375"/>
                    </a:moveTo>
                    <a:lnTo>
                      <a:pt x="6000750" y="5572125"/>
                    </a:lnTo>
                    <a:lnTo>
                      <a:pt x="6030888" y="5662538"/>
                    </a:lnTo>
                    <a:cubicBezTo>
                      <a:pt x="6050980" y="5722814"/>
                      <a:pt x="6075525" y="5797589"/>
                      <a:pt x="6104558" y="5886897"/>
                    </a:cubicBezTo>
                    <a:cubicBezTo>
                      <a:pt x="6133591" y="5976205"/>
                      <a:pt x="6167077" y="6075525"/>
                      <a:pt x="6205017" y="6184925"/>
                    </a:cubicBezTo>
                    <a:cubicBezTo>
                      <a:pt x="6242957" y="6294325"/>
                      <a:pt x="6276443" y="6394784"/>
                      <a:pt x="6305476" y="6486302"/>
                    </a:cubicBezTo>
                    <a:cubicBezTo>
                      <a:pt x="6334509" y="6577820"/>
                      <a:pt x="6361298" y="6660431"/>
                      <a:pt x="6385843" y="6734101"/>
                    </a:cubicBezTo>
                    <a:cubicBezTo>
                      <a:pt x="6410388" y="6807771"/>
                      <a:pt x="6424922" y="6849059"/>
                      <a:pt x="6429375" y="6858000"/>
                    </a:cubicBezTo>
                    <a:lnTo>
                      <a:pt x="0" y="6858000"/>
                    </a:lnTo>
                    <a:cubicBezTo>
                      <a:pt x="4465" y="6844606"/>
                      <a:pt x="17859" y="6803317"/>
                      <a:pt x="40184" y="6734101"/>
                    </a:cubicBezTo>
                    <a:cubicBezTo>
                      <a:pt x="62508" y="6664884"/>
                      <a:pt x="90413" y="6583412"/>
                      <a:pt x="123899" y="6489651"/>
                    </a:cubicBezTo>
                    <a:cubicBezTo>
                      <a:pt x="157386" y="6395889"/>
                      <a:pt x="190872" y="6294325"/>
                      <a:pt x="224358" y="6184925"/>
                    </a:cubicBezTo>
                    <a:cubicBezTo>
                      <a:pt x="257845" y="6075525"/>
                      <a:pt x="290215" y="5977310"/>
                      <a:pt x="321469" y="5890245"/>
                    </a:cubicBezTo>
                    <a:cubicBezTo>
                      <a:pt x="352722" y="5803181"/>
                      <a:pt x="378396" y="5727267"/>
                      <a:pt x="398487" y="5662538"/>
                    </a:cubicBezTo>
                    <a:cubicBezTo>
                      <a:pt x="418579" y="5597809"/>
                      <a:pt x="428625" y="5567672"/>
                      <a:pt x="428625" y="5572125"/>
                    </a:cubicBezTo>
                    <a:lnTo>
                      <a:pt x="428625" y="3000375"/>
                    </a:lnTo>
                    <a:lnTo>
                      <a:pt x="0" y="3000375"/>
                    </a:lnTo>
                    <a:lnTo>
                      <a:pt x="0" y="2571750"/>
                    </a:lnTo>
                    <a:lnTo>
                      <a:pt x="3000375" y="1071563"/>
                    </a:lnTo>
                    <a:lnTo>
                      <a:pt x="3000375" y="0"/>
                    </a:lnTo>
                    <a:lnTo>
                      <a:pt x="4282902" y="0"/>
                    </a:lnTo>
                    <a:lnTo>
                      <a:pt x="4282902" y="857250"/>
                    </a:lnTo>
                    <a:lnTo>
                      <a:pt x="3429000" y="857250"/>
                    </a:lnTo>
                    <a:lnTo>
                      <a:pt x="3429000" y="1071563"/>
                    </a:lnTo>
                    <a:lnTo>
                      <a:pt x="6429375" y="2571750"/>
                    </a:lnTo>
                    <a:lnTo>
                      <a:pt x="6429375" y="3000375"/>
                    </a:lnTo>
                    <a:lnTo>
                      <a:pt x="6000750" y="3000375"/>
                    </a:lnTo>
                    <a:close/>
                    <a:moveTo>
                      <a:pt x="957709" y="2571750"/>
                    </a:moveTo>
                    <a:lnTo>
                      <a:pt x="5471666" y="2571750"/>
                    </a:lnTo>
                    <a:lnTo>
                      <a:pt x="3214688" y="1443261"/>
                    </a:lnTo>
                    <a:lnTo>
                      <a:pt x="957709" y="2571750"/>
                    </a:lnTo>
                    <a:close/>
                    <a:moveTo>
                      <a:pt x="1714500" y="5572125"/>
                    </a:moveTo>
                    <a:lnTo>
                      <a:pt x="2143125" y="5572125"/>
                    </a:lnTo>
                    <a:lnTo>
                      <a:pt x="2143125" y="3000375"/>
                    </a:lnTo>
                    <a:lnTo>
                      <a:pt x="1714500" y="3000375"/>
                    </a:lnTo>
                    <a:lnTo>
                      <a:pt x="1714500" y="5572125"/>
                    </a:lnTo>
                    <a:close/>
                    <a:moveTo>
                      <a:pt x="2571750" y="5572125"/>
                    </a:moveTo>
                    <a:lnTo>
                      <a:pt x="3000375" y="5572125"/>
                    </a:lnTo>
                    <a:lnTo>
                      <a:pt x="3000375" y="3000375"/>
                    </a:lnTo>
                    <a:lnTo>
                      <a:pt x="2571750" y="3000375"/>
                    </a:lnTo>
                    <a:lnTo>
                      <a:pt x="2571750" y="5572125"/>
                    </a:lnTo>
                    <a:close/>
                    <a:moveTo>
                      <a:pt x="3429000" y="5572125"/>
                    </a:moveTo>
                    <a:lnTo>
                      <a:pt x="3857625" y="5572125"/>
                    </a:lnTo>
                    <a:lnTo>
                      <a:pt x="3857625" y="3000375"/>
                    </a:lnTo>
                    <a:lnTo>
                      <a:pt x="3429000" y="3000375"/>
                    </a:lnTo>
                    <a:lnTo>
                      <a:pt x="3429000" y="5572125"/>
                    </a:lnTo>
                    <a:close/>
                    <a:moveTo>
                      <a:pt x="4286250" y="5572125"/>
                    </a:moveTo>
                    <a:lnTo>
                      <a:pt x="4714875" y="5572125"/>
                    </a:lnTo>
                    <a:lnTo>
                      <a:pt x="4714875" y="3000375"/>
                    </a:lnTo>
                    <a:lnTo>
                      <a:pt x="4286250" y="3000375"/>
                    </a:lnTo>
                    <a:lnTo>
                      <a:pt x="4286250" y="5572125"/>
                    </a:lnTo>
                    <a:close/>
                    <a:moveTo>
                      <a:pt x="857250" y="5572125"/>
                    </a:moveTo>
                    <a:lnTo>
                      <a:pt x="1285875" y="5572125"/>
                    </a:lnTo>
                    <a:lnTo>
                      <a:pt x="1285875" y="3000375"/>
                    </a:lnTo>
                    <a:lnTo>
                      <a:pt x="857250" y="3000375"/>
                    </a:lnTo>
                    <a:lnTo>
                      <a:pt x="857250" y="5572125"/>
                    </a:lnTo>
                    <a:close/>
                    <a:moveTo>
                      <a:pt x="5833319" y="6429375"/>
                    </a:moveTo>
                    <a:lnTo>
                      <a:pt x="5692676" y="6000750"/>
                    </a:lnTo>
                    <a:lnTo>
                      <a:pt x="736699" y="6000750"/>
                    </a:lnTo>
                    <a:lnTo>
                      <a:pt x="596057" y="6429375"/>
                    </a:lnTo>
                    <a:lnTo>
                      <a:pt x="5833319" y="6429375"/>
                    </a:lnTo>
                    <a:close/>
                    <a:moveTo>
                      <a:pt x="5572125" y="3000375"/>
                    </a:moveTo>
                    <a:lnTo>
                      <a:pt x="5143500" y="3000375"/>
                    </a:lnTo>
                    <a:lnTo>
                      <a:pt x="5143500" y="5572125"/>
                    </a:lnTo>
                    <a:lnTo>
                      <a:pt x="5572125" y="5572125"/>
                    </a:lnTo>
                    <a:lnTo>
                      <a:pt x="5572125" y="3000375"/>
                    </a:lnTo>
                    <a:close/>
                  </a:path>
                </a:pathLst>
              </a:custGeom>
              <a:gradFill>
                <a:gsLst>
                  <a:gs pos="26000">
                    <a:srgbClr val="8EC8E8"/>
                  </a:gs>
                  <a:gs pos="75000">
                    <a:srgbClr val="CD9AD0"/>
                  </a:gs>
                </a:gsLst>
                <a:lin ang="2700000" scaled="0"/>
              </a:gradFill>
              <a:ln w="25003"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grpSp>
        <p:grpSp>
          <p:nvGrpSpPr>
            <p:cNvPr id="24" name="Group 23">
              <a:extLst>
                <a:ext uri="{FF2B5EF4-FFF2-40B4-BE49-F238E27FC236}">
                  <a16:creationId xmlns:a16="http://schemas.microsoft.com/office/drawing/2014/main" id="{F31C775D-7229-A013-0094-6A5C14BC76D3}"/>
                </a:ext>
              </a:extLst>
            </p:cNvPr>
            <p:cNvGrpSpPr/>
            <p:nvPr/>
          </p:nvGrpSpPr>
          <p:grpSpPr>
            <a:xfrm>
              <a:off x="8150758" y="4069373"/>
              <a:ext cx="3186186" cy="338554"/>
              <a:chOff x="8150758" y="4060043"/>
              <a:chExt cx="3186186" cy="338554"/>
            </a:xfrm>
          </p:grpSpPr>
          <p:sp>
            <p:nvSpPr>
              <p:cNvPr id="25" name="Text Placeholder 4">
                <a:extLst>
                  <a:ext uri="{FF2B5EF4-FFF2-40B4-BE49-F238E27FC236}">
                    <a16:creationId xmlns:a16="http://schemas.microsoft.com/office/drawing/2014/main" id="{7AC49C1B-B1F8-87C9-2472-FFCB31FFFC69}"/>
                  </a:ext>
                </a:extLst>
              </p:cNvPr>
              <p:cNvSpPr txBox="1">
                <a:spLocks/>
              </p:cNvSpPr>
              <p:nvPr/>
            </p:nvSpPr>
            <p:spPr>
              <a:xfrm>
                <a:off x="8785005" y="4060043"/>
                <a:ext cx="2551939" cy="338554"/>
              </a:xfrm>
              <a:prstGeom prst="rect">
                <a:avLst/>
              </a:prstGeom>
              <a:noFill/>
            </p:spPr>
            <p:txBody>
              <a:bodyPr wrap="square">
                <a:spAutoFit/>
              </a:bodyPr>
              <a:lstStyle>
                <a:defPPr>
                  <a:defRPr lang="en-US"/>
                </a:defPPr>
                <a:lvl1pPr algn="ctr">
                  <a:defRPr sz="1600">
                    <a:gradFill>
                      <a:gsLst>
                        <a:gs pos="0">
                          <a:schemeClr val="tx1"/>
                        </a:gs>
                        <a:gs pos="74000">
                          <a:schemeClr val="tx1"/>
                        </a:gs>
                      </a:gsLst>
                      <a:lin ang="10800000" scaled="1"/>
                    </a:gradFill>
                    <a:latin typeface="+mj-lt"/>
                    <a:cs typeface="Segoe UI" panose="020B0502040204020203" pitchFamily="34" charset="0"/>
                  </a:defRPr>
                </a:lvl1pPr>
                <a:lvl2pPr marR="0" indent="-228600" defTabSz="932742" fontAlgn="auto">
                  <a:lnSpc>
                    <a:spcPct val="100000"/>
                  </a:lnSpc>
                  <a:spcBef>
                    <a:spcPct val="20000"/>
                  </a:spcBef>
                  <a:spcAft>
                    <a:spcPts val="0"/>
                  </a:spcAft>
                  <a:buClrTx/>
                  <a:buSzPct val="90000"/>
                  <a:buFont typeface="Wingdings" panose="05000000000000000000" pitchFamily="2" charset="2"/>
                  <a:buChar char=""/>
                  <a:tabLst/>
                  <a:defRPr sz="2000" spc="0" baseline="0"/>
                </a:lvl2pPr>
                <a:lvl3pPr marL="657225" marR="0" indent="-200025" defTabSz="932742" fontAlgn="auto">
                  <a:lnSpc>
                    <a:spcPct val="100000"/>
                  </a:lnSpc>
                  <a:spcBef>
                    <a:spcPct val="20000"/>
                  </a:spcBef>
                  <a:spcAft>
                    <a:spcPts val="0"/>
                  </a:spcAft>
                  <a:buClrTx/>
                  <a:buSzPct val="90000"/>
                  <a:buFont typeface="Wingdings" panose="05000000000000000000" pitchFamily="2" charset="2"/>
                  <a:buChar char=""/>
                  <a:tabLst/>
                  <a:defRPr sz="1600" spc="0" baseline="0"/>
                </a:lvl3pPr>
                <a:lvl4pPr marL="842963" marR="0" indent="-180975" defTabSz="932742" fontAlgn="auto">
                  <a:lnSpc>
                    <a:spcPct val="100000"/>
                  </a:lnSpc>
                  <a:spcBef>
                    <a:spcPct val="20000"/>
                  </a:spcBef>
                  <a:spcAft>
                    <a:spcPts val="0"/>
                  </a:spcAft>
                  <a:buClrTx/>
                  <a:buSzPct val="90000"/>
                  <a:buFont typeface="Wingdings" panose="05000000000000000000" pitchFamily="2" charset="2"/>
                  <a:buChar char=""/>
                  <a:tabLst/>
                  <a:defRPr sz="1400" spc="0" baseline="0"/>
                </a:lvl4pPr>
                <a:lvl5pPr marL="1023938" marR="0" indent="-168275" defTabSz="932742" fontAlgn="auto">
                  <a:lnSpc>
                    <a:spcPct val="100000"/>
                  </a:lnSpc>
                  <a:spcBef>
                    <a:spcPct val="20000"/>
                  </a:spcBef>
                  <a:spcAft>
                    <a:spcPts val="0"/>
                  </a:spcAft>
                  <a:buClrTx/>
                  <a:buSzPct val="90000"/>
                  <a:buFont typeface="Wingdings" panose="05000000000000000000" pitchFamily="2" charset="2"/>
                  <a:buChar char=""/>
                  <a:tabLst/>
                  <a:defRPr sz="1400" spc="0" baseline="0"/>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gradFill>
                      <a:gsLst>
                        <a:gs pos="0">
                          <a:srgbClr val="FFFFFF"/>
                        </a:gs>
                        <a:gs pos="74000">
                          <a:srgbClr val="FFFFFF"/>
                        </a:gs>
                      </a:gsLst>
                      <a:lin ang="10800000" scaled="1"/>
                    </a:gradFill>
                    <a:effectLst/>
                    <a:uLnTx/>
                    <a:uFillTx/>
                    <a:latin typeface="Segoe UI Semibold"/>
                    <a:ea typeface="+mn-ea"/>
                    <a:cs typeface="Segoe UI" panose="020B0502040204020203" pitchFamily="34" charset="0"/>
                  </a:rPr>
                  <a:t>Rules</a:t>
                </a:r>
                <a:endParaRPr kumimoji="0" lang="en-US" sz="1600" b="0" i="0" u="none" strike="noStrike" kern="1200" cap="none" spc="0" normalizeH="0" baseline="0" noProof="0">
                  <a:ln>
                    <a:noFill/>
                  </a:ln>
                  <a:gradFill>
                    <a:gsLst>
                      <a:gs pos="0">
                        <a:srgbClr val="FFFFFF"/>
                      </a:gs>
                      <a:gs pos="74000">
                        <a:srgbClr val="FFFFFF"/>
                      </a:gs>
                    </a:gsLst>
                    <a:lin ang="10800000" scaled="1"/>
                  </a:gradFill>
                  <a:effectLst/>
                  <a:uLnTx/>
                  <a:uFillTx/>
                  <a:latin typeface="Segoe UI Semibold"/>
                  <a:ea typeface="+mn-ea"/>
                  <a:cs typeface="Segoe UI" panose="020B0502040204020203" pitchFamily="34" charset="0"/>
                </a:endParaRPr>
              </a:p>
            </p:txBody>
          </p:sp>
          <p:sp>
            <p:nvSpPr>
              <p:cNvPr id="26" name="Graphic 47">
                <a:extLst>
                  <a:ext uri="{FF2B5EF4-FFF2-40B4-BE49-F238E27FC236}">
                    <a16:creationId xmlns:a16="http://schemas.microsoft.com/office/drawing/2014/main" id="{C3776A49-86DF-560B-DE59-64FEC10AB535}"/>
                  </a:ext>
                </a:extLst>
              </p:cNvPr>
              <p:cNvSpPr/>
              <p:nvPr/>
            </p:nvSpPr>
            <p:spPr>
              <a:xfrm>
                <a:off x="8150758" y="4060043"/>
                <a:ext cx="445188" cy="338554"/>
              </a:xfrm>
              <a:custGeom>
                <a:avLst/>
                <a:gdLst>
                  <a:gd name="connsiteX0" fmla="*/ 2079501 w 6794375"/>
                  <a:gd name="connsiteY0" fmla="*/ 2133079 h 5166940"/>
                  <a:gd name="connsiteX1" fmla="*/ 2079501 w 6794375"/>
                  <a:gd name="connsiteY1" fmla="*/ 1704454 h 5166940"/>
                  <a:gd name="connsiteX2" fmla="*/ 6794376 w 6794375"/>
                  <a:gd name="connsiteY2" fmla="*/ 1704454 h 5166940"/>
                  <a:gd name="connsiteX3" fmla="*/ 6794376 w 6794375"/>
                  <a:gd name="connsiteY3" fmla="*/ 2133079 h 5166940"/>
                  <a:gd name="connsiteX4" fmla="*/ 2079501 w 6794375"/>
                  <a:gd name="connsiteY4" fmla="*/ 2133079 h 5166940"/>
                  <a:gd name="connsiteX5" fmla="*/ 2079501 w 6794375"/>
                  <a:gd name="connsiteY5" fmla="*/ 418579 h 5166940"/>
                  <a:gd name="connsiteX6" fmla="*/ 6794376 w 6794375"/>
                  <a:gd name="connsiteY6" fmla="*/ 418579 h 5166940"/>
                  <a:gd name="connsiteX7" fmla="*/ 6794376 w 6794375"/>
                  <a:gd name="connsiteY7" fmla="*/ 847204 h 5166940"/>
                  <a:gd name="connsiteX8" fmla="*/ 2079501 w 6794375"/>
                  <a:gd name="connsiteY8" fmla="*/ 847204 h 5166940"/>
                  <a:gd name="connsiteX9" fmla="*/ 2079501 w 6794375"/>
                  <a:gd name="connsiteY9" fmla="*/ 418579 h 5166940"/>
                  <a:gd name="connsiteX10" fmla="*/ 2079501 w 6794375"/>
                  <a:gd name="connsiteY10" fmla="*/ 3418954 h 5166940"/>
                  <a:gd name="connsiteX11" fmla="*/ 2079501 w 6794375"/>
                  <a:gd name="connsiteY11" fmla="*/ 2990329 h 5166940"/>
                  <a:gd name="connsiteX12" fmla="*/ 6794376 w 6794375"/>
                  <a:gd name="connsiteY12" fmla="*/ 2990329 h 5166940"/>
                  <a:gd name="connsiteX13" fmla="*/ 6794376 w 6794375"/>
                  <a:gd name="connsiteY13" fmla="*/ 3418954 h 5166940"/>
                  <a:gd name="connsiteX14" fmla="*/ 2079501 w 6794375"/>
                  <a:gd name="connsiteY14" fmla="*/ 3418954 h 5166940"/>
                  <a:gd name="connsiteX15" fmla="*/ 2079501 w 6794375"/>
                  <a:gd name="connsiteY15" fmla="*/ 4704829 h 5166940"/>
                  <a:gd name="connsiteX16" fmla="*/ 2079501 w 6794375"/>
                  <a:gd name="connsiteY16" fmla="*/ 4276204 h 5166940"/>
                  <a:gd name="connsiteX17" fmla="*/ 6794376 w 6794375"/>
                  <a:gd name="connsiteY17" fmla="*/ 4276204 h 5166940"/>
                  <a:gd name="connsiteX18" fmla="*/ 6794376 w 6794375"/>
                  <a:gd name="connsiteY18" fmla="*/ 4704829 h 5166940"/>
                  <a:gd name="connsiteX19" fmla="*/ 2079501 w 6794375"/>
                  <a:gd name="connsiteY19" fmla="*/ 4704829 h 5166940"/>
                  <a:gd name="connsiteX20" fmla="*/ 579314 w 6794375"/>
                  <a:gd name="connsiteY20" fmla="*/ 703213 h 5166940"/>
                  <a:gd name="connsiteX21" fmla="*/ 1285875 w 6794375"/>
                  <a:gd name="connsiteY21" fmla="*/ 0 h 5166940"/>
                  <a:gd name="connsiteX22" fmla="*/ 1587252 w 6794375"/>
                  <a:gd name="connsiteY22" fmla="*/ 301377 h 5166940"/>
                  <a:gd name="connsiteX23" fmla="*/ 579314 w 6794375"/>
                  <a:gd name="connsiteY23" fmla="*/ 1309315 h 5166940"/>
                  <a:gd name="connsiteX24" fmla="*/ 0 w 6794375"/>
                  <a:gd name="connsiteY24" fmla="*/ 730002 h 5166940"/>
                  <a:gd name="connsiteX25" fmla="*/ 301377 w 6794375"/>
                  <a:gd name="connsiteY25" fmla="*/ 428625 h 5166940"/>
                  <a:gd name="connsiteX26" fmla="*/ 579314 w 6794375"/>
                  <a:gd name="connsiteY26" fmla="*/ 703213 h 5166940"/>
                  <a:gd name="connsiteX27" fmla="*/ 579314 w 6794375"/>
                  <a:gd name="connsiteY27" fmla="*/ 1989088 h 5166940"/>
                  <a:gd name="connsiteX28" fmla="*/ 1285875 w 6794375"/>
                  <a:gd name="connsiteY28" fmla="*/ 1285875 h 5166940"/>
                  <a:gd name="connsiteX29" fmla="*/ 1587252 w 6794375"/>
                  <a:gd name="connsiteY29" fmla="*/ 1587252 h 5166940"/>
                  <a:gd name="connsiteX30" fmla="*/ 579314 w 6794375"/>
                  <a:gd name="connsiteY30" fmla="*/ 2595191 h 5166940"/>
                  <a:gd name="connsiteX31" fmla="*/ 0 w 6794375"/>
                  <a:gd name="connsiteY31" fmla="*/ 2015877 h 5166940"/>
                  <a:gd name="connsiteX32" fmla="*/ 301377 w 6794375"/>
                  <a:gd name="connsiteY32" fmla="*/ 1714500 h 5166940"/>
                  <a:gd name="connsiteX33" fmla="*/ 579314 w 6794375"/>
                  <a:gd name="connsiteY33" fmla="*/ 1989088 h 5166940"/>
                  <a:gd name="connsiteX34" fmla="*/ 579314 w 6794375"/>
                  <a:gd name="connsiteY34" fmla="*/ 3274963 h 5166940"/>
                  <a:gd name="connsiteX35" fmla="*/ 1285875 w 6794375"/>
                  <a:gd name="connsiteY35" fmla="*/ 2571750 h 5166940"/>
                  <a:gd name="connsiteX36" fmla="*/ 1587252 w 6794375"/>
                  <a:gd name="connsiteY36" fmla="*/ 2873127 h 5166940"/>
                  <a:gd name="connsiteX37" fmla="*/ 579314 w 6794375"/>
                  <a:gd name="connsiteY37" fmla="*/ 3881066 h 5166940"/>
                  <a:gd name="connsiteX38" fmla="*/ 0 w 6794375"/>
                  <a:gd name="connsiteY38" fmla="*/ 3301752 h 5166940"/>
                  <a:gd name="connsiteX39" fmla="*/ 301377 w 6794375"/>
                  <a:gd name="connsiteY39" fmla="*/ 3000375 h 5166940"/>
                  <a:gd name="connsiteX40" fmla="*/ 579314 w 6794375"/>
                  <a:gd name="connsiteY40" fmla="*/ 3274963 h 5166940"/>
                  <a:gd name="connsiteX41" fmla="*/ 579314 w 6794375"/>
                  <a:gd name="connsiteY41" fmla="*/ 4560838 h 5166940"/>
                  <a:gd name="connsiteX42" fmla="*/ 1285875 w 6794375"/>
                  <a:gd name="connsiteY42" fmla="*/ 3857625 h 5166940"/>
                  <a:gd name="connsiteX43" fmla="*/ 1587252 w 6794375"/>
                  <a:gd name="connsiteY43" fmla="*/ 4159002 h 5166940"/>
                  <a:gd name="connsiteX44" fmla="*/ 579314 w 6794375"/>
                  <a:gd name="connsiteY44" fmla="*/ 5166941 h 5166940"/>
                  <a:gd name="connsiteX45" fmla="*/ 0 w 6794375"/>
                  <a:gd name="connsiteY45" fmla="*/ 4587627 h 5166940"/>
                  <a:gd name="connsiteX46" fmla="*/ 301377 w 6794375"/>
                  <a:gd name="connsiteY46" fmla="*/ 4286250 h 5166940"/>
                  <a:gd name="connsiteX47" fmla="*/ 579314 w 6794375"/>
                  <a:gd name="connsiteY47" fmla="*/ 4560838 h 5166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6794375" h="5166940">
                    <a:moveTo>
                      <a:pt x="2079501" y="2133079"/>
                    </a:moveTo>
                    <a:lnTo>
                      <a:pt x="2079501" y="1704454"/>
                    </a:lnTo>
                    <a:lnTo>
                      <a:pt x="6794376" y="1704454"/>
                    </a:lnTo>
                    <a:lnTo>
                      <a:pt x="6794376" y="2133079"/>
                    </a:lnTo>
                    <a:lnTo>
                      <a:pt x="2079501" y="2133079"/>
                    </a:lnTo>
                    <a:close/>
                    <a:moveTo>
                      <a:pt x="2079501" y="418579"/>
                    </a:moveTo>
                    <a:lnTo>
                      <a:pt x="6794376" y="418579"/>
                    </a:lnTo>
                    <a:lnTo>
                      <a:pt x="6794376" y="847204"/>
                    </a:lnTo>
                    <a:lnTo>
                      <a:pt x="2079501" y="847204"/>
                    </a:lnTo>
                    <a:lnTo>
                      <a:pt x="2079501" y="418579"/>
                    </a:lnTo>
                    <a:close/>
                    <a:moveTo>
                      <a:pt x="2079501" y="3418954"/>
                    </a:moveTo>
                    <a:lnTo>
                      <a:pt x="2079501" y="2990329"/>
                    </a:lnTo>
                    <a:lnTo>
                      <a:pt x="6794376" y="2990329"/>
                    </a:lnTo>
                    <a:lnTo>
                      <a:pt x="6794376" y="3418954"/>
                    </a:lnTo>
                    <a:lnTo>
                      <a:pt x="2079501" y="3418954"/>
                    </a:lnTo>
                    <a:close/>
                    <a:moveTo>
                      <a:pt x="2079501" y="4704829"/>
                    </a:moveTo>
                    <a:lnTo>
                      <a:pt x="2079501" y="4276204"/>
                    </a:lnTo>
                    <a:lnTo>
                      <a:pt x="6794376" y="4276204"/>
                    </a:lnTo>
                    <a:lnTo>
                      <a:pt x="6794376" y="4704829"/>
                    </a:lnTo>
                    <a:lnTo>
                      <a:pt x="2079501" y="4704829"/>
                    </a:lnTo>
                    <a:close/>
                    <a:moveTo>
                      <a:pt x="579314" y="703213"/>
                    </a:moveTo>
                    <a:lnTo>
                      <a:pt x="1285875" y="0"/>
                    </a:lnTo>
                    <a:lnTo>
                      <a:pt x="1587252" y="301377"/>
                    </a:lnTo>
                    <a:lnTo>
                      <a:pt x="579314" y="1309315"/>
                    </a:lnTo>
                    <a:lnTo>
                      <a:pt x="0" y="730002"/>
                    </a:lnTo>
                    <a:lnTo>
                      <a:pt x="301377" y="428625"/>
                    </a:lnTo>
                    <a:lnTo>
                      <a:pt x="579314" y="703213"/>
                    </a:lnTo>
                    <a:close/>
                    <a:moveTo>
                      <a:pt x="579314" y="1989088"/>
                    </a:moveTo>
                    <a:lnTo>
                      <a:pt x="1285875" y="1285875"/>
                    </a:lnTo>
                    <a:lnTo>
                      <a:pt x="1587252" y="1587252"/>
                    </a:lnTo>
                    <a:lnTo>
                      <a:pt x="579314" y="2595191"/>
                    </a:lnTo>
                    <a:lnTo>
                      <a:pt x="0" y="2015877"/>
                    </a:lnTo>
                    <a:lnTo>
                      <a:pt x="301377" y="1714500"/>
                    </a:lnTo>
                    <a:lnTo>
                      <a:pt x="579314" y="1989088"/>
                    </a:lnTo>
                    <a:close/>
                    <a:moveTo>
                      <a:pt x="579314" y="3274963"/>
                    </a:moveTo>
                    <a:lnTo>
                      <a:pt x="1285875" y="2571750"/>
                    </a:lnTo>
                    <a:lnTo>
                      <a:pt x="1587252" y="2873127"/>
                    </a:lnTo>
                    <a:lnTo>
                      <a:pt x="579314" y="3881066"/>
                    </a:lnTo>
                    <a:lnTo>
                      <a:pt x="0" y="3301752"/>
                    </a:lnTo>
                    <a:lnTo>
                      <a:pt x="301377" y="3000375"/>
                    </a:lnTo>
                    <a:lnTo>
                      <a:pt x="579314" y="3274963"/>
                    </a:lnTo>
                    <a:close/>
                    <a:moveTo>
                      <a:pt x="579314" y="4560838"/>
                    </a:moveTo>
                    <a:lnTo>
                      <a:pt x="1285875" y="3857625"/>
                    </a:lnTo>
                    <a:lnTo>
                      <a:pt x="1587252" y="4159002"/>
                    </a:lnTo>
                    <a:lnTo>
                      <a:pt x="579314" y="5166941"/>
                    </a:lnTo>
                    <a:lnTo>
                      <a:pt x="0" y="4587627"/>
                    </a:lnTo>
                    <a:lnTo>
                      <a:pt x="301377" y="4286250"/>
                    </a:lnTo>
                    <a:lnTo>
                      <a:pt x="579314" y="4560838"/>
                    </a:lnTo>
                    <a:close/>
                  </a:path>
                </a:pathLst>
              </a:custGeom>
              <a:gradFill>
                <a:gsLst>
                  <a:gs pos="26000">
                    <a:srgbClr val="8EC8E8"/>
                  </a:gs>
                  <a:gs pos="75000">
                    <a:srgbClr val="CD9AD0"/>
                  </a:gs>
                </a:gsLst>
                <a:lin ang="2700000" scaled="0"/>
              </a:gradFill>
              <a:ln w="25003"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grpSp>
        <p:grpSp>
          <p:nvGrpSpPr>
            <p:cNvPr id="27" name="Group 26">
              <a:extLst>
                <a:ext uri="{FF2B5EF4-FFF2-40B4-BE49-F238E27FC236}">
                  <a16:creationId xmlns:a16="http://schemas.microsoft.com/office/drawing/2014/main" id="{AEADC45E-6B33-13E2-3D89-A9BF3CFE4A16}"/>
                </a:ext>
              </a:extLst>
            </p:cNvPr>
            <p:cNvGrpSpPr/>
            <p:nvPr/>
          </p:nvGrpSpPr>
          <p:grpSpPr>
            <a:xfrm>
              <a:off x="8257607" y="3225696"/>
              <a:ext cx="3079337" cy="400417"/>
              <a:chOff x="8257607" y="3118742"/>
              <a:chExt cx="3079337" cy="400417"/>
            </a:xfrm>
          </p:grpSpPr>
          <p:sp>
            <p:nvSpPr>
              <p:cNvPr id="28" name="Text Placeholder 2">
                <a:extLst>
                  <a:ext uri="{FF2B5EF4-FFF2-40B4-BE49-F238E27FC236}">
                    <a16:creationId xmlns:a16="http://schemas.microsoft.com/office/drawing/2014/main" id="{D454B478-94F3-49C1-A5C2-68EB797E5FB8}"/>
                  </a:ext>
                </a:extLst>
              </p:cNvPr>
              <p:cNvSpPr txBox="1">
                <a:spLocks/>
              </p:cNvSpPr>
              <p:nvPr/>
            </p:nvSpPr>
            <p:spPr>
              <a:xfrm>
                <a:off x="8785005" y="3149673"/>
                <a:ext cx="2551939" cy="338554"/>
              </a:xfrm>
              <a:prstGeom prst="rect">
                <a:avLst/>
              </a:prstGeom>
              <a:noFill/>
            </p:spPr>
            <p:txBody>
              <a:bodyPr wrap="square">
                <a:spAutoFit/>
              </a:bodyPr>
              <a:lstStyle>
                <a:defPPr>
                  <a:defRPr lang="en-US"/>
                </a:defPPr>
                <a:lvl1pPr algn="ctr">
                  <a:defRPr sz="1600">
                    <a:gradFill>
                      <a:gsLst>
                        <a:gs pos="0">
                          <a:schemeClr val="tx1"/>
                        </a:gs>
                        <a:gs pos="74000">
                          <a:schemeClr val="tx1"/>
                        </a:gs>
                      </a:gsLst>
                      <a:lin ang="10800000" scaled="1"/>
                    </a:gradFill>
                    <a:latin typeface="+mj-lt"/>
                    <a:cs typeface="Segoe UI" panose="020B0502040204020203" pitchFamily="34" charset="0"/>
                  </a:defRPr>
                </a:lvl1pPr>
                <a:lvl2pPr marR="0" indent="-228600" defTabSz="932742" fontAlgn="auto">
                  <a:lnSpc>
                    <a:spcPct val="100000"/>
                  </a:lnSpc>
                  <a:spcBef>
                    <a:spcPct val="20000"/>
                  </a:spcBef>
                  <a:spcAft>
                    <a:spcPts val="0"/>
                  </a:spcAft>
                  <a:buClrTx/>
                  <a:buSzPct val="90000"/>
                  <a:buFont typeface="Wingdings" panose="05000000000000000000" pitchFamily="2" charset="2"/>
                  <a:buChar char=""/>
                  <a:tabLst/>
                  <a:defRPr sz="2000" spc="0" baseline="0"/>
                </a:lvl2pPr>
                <a:lvl3pPr marL="657225" marR="0" indent="-200025" defTabSz="932742" fontAlgn="auto">
                  <a:lnSpc>
                    <a:spcPct val="100000"/>
                  </a:lnSpc>
                  <a:spcBef>
                    <a:spcPct val="20000"/>
                  </a:spcBef>
                  <a:spcAft>
                    <a:spcPts val="0"/>
                  </a:spcAft>
                  <a:buClrTx/>
                  <a:buSzPct val="90000"/>
                  <a:buFont typeface="Wingdings" panose="05000000000000000000" pitchFamily="2" charset="2"/>
                  <a:buChar char=""/>
                  <a:tabLst/>
                  <a:defRPr sz="1600" spc="0" baseline="0"/>
                </a:lvl3pPr>
                <a:lvl4pPr marL="842963" marR="0" indent="-180975" defTabSz="932742" fontAlgn="auto">
                  <a:lnSpc>
                    <a:spcPct val="100000"/>
                  </a:lnSpc>
                  <a:spcBef>
                    <a:spcPct val="20000"/>
                  </a:spcBef>
                  <a:spcAft>
                    <a:spcPts val="0"/>
                  </a:spcAft>
                  <a:buClrTx/>
                  <a:buSzPct val="90000"/>
                  <a:buFont typeface="Wingdings" panose="05000000000000000000" pitchFamily="2" charset="2"/>
                  <a:buChar char=""/>
                  <a:tabLst/>
                  <a:defRPr sz="1400" spc="0" baseline="0"/>
                </a:lvl4pPr>
                <a:lvl5pPr marL="1023938" marR="0" indent="-168275" defTabSz="932742" fontAlgn="auto">
                  <a:lnSpc>
                    <a:spcPct val="100000"/>
                  </a:lnSpc>
                  <a:spcBef>
                    <a:spcPct val="20000"/>
                  </a:spcBef>
                  <a:spcAft>
                    <a:spcPts val="0"/>
                  </a:spcAft>
                  <a:buClrTx/>
                  <a:buSzPct val="90000"/>
                  <a:buFont typeface="Wingdings" panose="05000000000000000000" pitchFamily="2" charset="2"/>
                  <a:buChar char=""/>
                  <a:tabLst/>
                  <a:defRPr sz="1400" spc="0" baseline="0"/>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gradFill>
                      <a:gsLst>
                        <a:gs pos="0">
                          <a:srgbClr val="FFFFFF"/>
                        </a:gs>
                        <a:gs pos="74000">
                          <a:srgbClr val="FFFFFF"/>
                        </a:gs>
                      </a:gsLst>
                      <a:lin ang="10800000" scaled="1"/>
                    </a:gradFill>
                    <a:effectLst/>
                    <a:uLnTx/>
                    <a:uFillTx/>
                    <a:latin typeface="Segoe UI Semibold"/>
                    <a:ea typeface="+mn-ea"/>
                    <a:cs typeface="Segoe UI" panose="020B0502040204020203" pitchFamily="34" charset="0"/>
                  </a:rPr>
                  <a:t>Training and practices</a:t>
                </a:r>
              </a:p>
            </p:txBody>
          </p:sp>
          <p:sp>
            <p:nvSpPr>
              <p:cNvPr id="29" name="Graphic 50">
                <a:extLst>
                  <a:ext uri="{FF2B5EF4-FFF2-40B4-BE49-F238E27FC236}">
                    <a16:creationId xmlns:a16="http://schemas.microsoft.com/office/drawing/2014/main" id="{E1B11C27-2638-F6AE-93C1-F6D5A367AB79}"/>
                  </a:ext>
                </a:extLst>
              </p:cNvPr>
              <p:cNvSpPr/>
              <p:nvPr/>
            </p:nvSpPr>
            <p:spPr>
              <a:xfrm>
                <a:off x="8257607" y="3118742"/>
                <a:ext cx="231491" cy="400417"/>
              </a:xfrm>
              <a:custGeom>
                <a:avLst/>
                <a:gdLst>
                  <a:gd name="connsiteX0" fmla="*/ 3814093 w 3964781"/>
                  <a:gd name="connsiteY0" fmla="*/ 971104 h 6858000"/>
                  <a:gd name="connsiteX1" fmla="*/ 3891111 w 3964781"/>
                  <a:gd name="connsiteY1" fmla="*/ 1048122 h 6858000"/>
                  <a:gd name="connsiteX2" fmla="*/ 3921249 w 3964781"/>
                  <a:gd name="connsiteY2" fmla="*/ 1155278 h 6858000"/>
                  <a:gd name="connsiteX3" fmla="*/ 3914552 w 3964781"/>
                  <a:gd name="connsiteY3" fmla="*/ 1205508 h 6858000"/>
                  <a:gd name="connsiteX4" fmla="*/ 3897809 w 3964781"/>
                  <a:gd name="connsiteY4" fmla="*/ 1252389 h 6858000"/>
                  <a:gd name="connsiteX5" fmla="*/ 1530325 w 3964781"/>
                  <a:gd name="connsiteY5" fmla="*/ 5990704 h 6858000"/>
                  <a:gd name="connsiteX6" fmla="*/ 1436564 w 3964781"/>
                  <a:gd name="connsiteY6" fmla="*/ 6084466 h 6858000"/>
                  <a:gd name="connsiteX7" fmla="*/ 857250 w 3964781"/>
                  <a:gd name="connsiteY7" fmla="*/ 6375797 h 6858000"/>
                  <a:gd name="connsiteX8" fmla="*/ 626194 w 3964781"/>
                  <a:gd name="connsiteY8" fmla="*/ 6429375 h 6858000"/>
                  <a:gd name="connsiteX9" fmla="*/ 596057 w 3964781"/>
                  <a:gd name="connsiteY9" fmla="*/ 6429375 h 6858000"/>
                  <a:gd name="connsiteX10" fmla="*/ 562570 w 3964781"/>
                  <a:gd name="connsiteY10" fmla="*/ 6426027 h 6858000"/>
                  <a:gd name="connsiteX11" fmla="*/ 405185 w 3964781"/>
                  <a:gd name="connsiteY11" fmla="*/ 6740798 h 6858000"/>
                  <a:gd name="connsiteX12" fmla="*/ 328166 w 3964781"/>
                  <a:gd name="connsiteY12" fmla="*/ 6824514 h 6858000"/>
                  <a:gd name="connsiteX13" fmla="*/ 214313 w 3964781"/>
                  <a:gd name="connsiteY13" fmla="*/ 6858000 h 6858000"/>
                  <a:gd name="connsiteX14" fmla="*/ 63624 w 3964781"/>
                  <a:gd name="connsiteY14" fmla="*/ 6794376 h 6858000"/>
                  <a:gd name="connsiteX15" fmla="*/ 0 w 3964781"/>
                  <a:gd name="connsiteY15" fmla="*/ 6643688 h 6858000"/>
                  <a:gd name="connsiteX16" fmla="*/ 23440 w 3964781"/>
                  <a:gd name="connsiteY16" fmla="*/ 6543229 h 6858000"/>
                  <a:gd name="connsiteX17" fmla="*/ 77019 w 3964781"/>
                  <a:gd name="connsiteY17" fmla="*/ 6419329 h 6858000"/>
                  <a:gd name="connsiteX18" fmla="*/ 143991 w 3964781"/>
                  <a:gd name="connsiteY18" fmla="*/ 6295430 h 6858000"/>
                  <a:gd name="connsiteX19" fmla="*/ 194221 w 3964781"/>
                  <a:gd name="connsiteY19" fmla="*/ 6201668 h 6858000"/>
                  <a:gd name="connsiteX20" fmla="*/ 107156 w 3964781"/>
                  <a:gd name="connsiteY20" fmla="*/ 5910337 h 6858000"/>
                  <a:gd name="connsiteX21" fmla="*/ 107156 w 3964781"/>
                  <a:gd name="connsiteY21" fmla="*/ 5357813 h 6858000"/>
                  <a:gd name="connsiteX22" fmla="*/ 130597 w 3964781"/>
                  <a:gd name="connsiteY22" fmla="*/ 5260702 h 6858000"/>
                  <a:gd name="connsiteX23" fmla="*/ 2059409 w 3964781"/>
                  <a:gd name="connsiteY23" fmla="*/ 1403077 h 6858000"/>
                  <a:gd name="connsiteX24" fmla="*/ 1841748 w 3964781"/>
                  <a:gd name="connsiteY24" fmla="*/ 1295921 h 6858000"/>
                  <a:gd name="connsiteX25" fmla="*/ 1048122 w 3964781"/>
                  <a:gd name="connsiteY25" fmla="*/ 2883173 h 6858000"/>
                  <a:gd name="connsiteX26" fmla="*/ 971104 w 3964781"/>
                  <a:gd name="connsiteY26" fmla="*/ 2966889 h 6858000"/>
                  <a:gd name="connsiteX27" fmla="*/ 857250 w 3964781"/>
                  <a:gd name="connsiteY27" fmla="*/ 3000375 h 6858000"/>
                  <a:gd name="connsiteX28" fmla="*/ 706562 w 3964781"/>
                  <a:gd name="connsiteY28" fmla="*/ 2936751 h 6858000"/>
                  <a:gd name="connsiteX29" fmla="*/ 642938 w 3964781"/>
                  <a:gd name="connsiteY29" fmla="*/ 2786063 h 6858000"/>
                  <a:gd name="connsiteX30" fmla="*/ 666378 w 3964781"/>
                  <a:gd name="connsiteY30" fmla="*/ 2688952 h 6858000"/>
                  <a:gd name="connsiteX31" fmla="*/ 1466701 w 3964781"/>
                  <a:gd name="connsiteY31" fmla="*/ 1088306 h 6858000"/>
                  <a:gd name="connsiteX32" fmla="*/ 1610692 w 3964781"/>
                  <a:gd name="connsiteY32" fmla="*/ 920874 h 6858000"/>
                  <a:gd name="connsiteX33" fmla="*/ 1821656 w 3964781"/>
                  <a:gd name="connsiteY33" fmla="*/ 857250 h 6858000"/>
                  <a:gd name="connsiteX34" fmla="*/ 2042666 w 3964781"/>
                  <a:gd name="connsiteY34" fmla="*/ 914177 h 6858000"/>
                  <a:gd name="connsiteX35" fmla="*/ 2250281 w 3964781"/>
                  <a:gd name="connsiteY35" fmla="*/ 1021333 h 6858000"/>
                  <a:gd name="connsiteX36" fmla="*/ 2488034 w 3964781"/>
                  <a:gd name="connsiteY36" fmla="*/ 545827 h 6858000"/>
                  <a:gd name="connsiteX37" fmla="*/ 2565053 w 3964781"/>
                  <a:gd name="connsiteY37" fmla="*/ 458763 h 6858000"/>
                  <a:gd name="connsiteX38" fmla="*/ 2678906 w 3964781"/>
                  <a:gd name="connsiteY38" fmla="*/ 428625 h 6858000"/>
                  <a:gd name="connsiteX39" fmla="*/ 2752576 w 3964781"/>
                  <a:gd name="connsiteY39" fmla="*/ 442020 h 6858000"/>
                  <a:gd name="connsiteX40" fmla="*/ 2829595 w 3964781"/>
                  <a:gd name="connsiteY40" fmla="*/ 284634 h 6858000"/>
                  <a:gd name="connsiteX41" fmla="*/ 2916659 w 3964781"/>
                  <a:gd name="connsiteY41" fmla="*/ 140643 h 6858000"/>
                  <a:gd name="connsiteX42" fmla="*/ 3037210 w 3964781"/>
                  <a:gd name="connsiteY42" fmla="*/ 40184 h 6858000"/>
                  <a:gd name="connsiteX43" fmla="*/ 3214688 w 3964781"/>
                  <a:gd name="connsiteY43" fmla="*/ 0 h 6858000"/>
                  <a:gd name="connsiteX44" fmla="*/ 3418954 w 3964781"/>
                  <a:gd name="connsiteY44" fmla="*/ 50229 h 6858000"/>
                  <a:gd name="connsiteX45" fmla="*/ 3733726 w 3964781"/>
                  <a:gd name="connsiteY45" fmla="*/ 207615 h 6858000"/>
                  <a:gd name="connsiteX46" fmla="*/ 3901157 w 3964781"/>
                  <a:gd name="connsiteY46" fmla="*/ 348258 h 6858000"/>
                  <a:gd name="connsiteX47" fmla="*/ 3964781 w 3964781"/>
                  <a:gd name="connsiteY47" fmla="*/ 562570 h 6858000"/>
                  <a:gd name="connsiteX48" fmla="*/ 3914552 w 3964781"/>
                  <a:gd name="connsiteY48" fmla="*/ 773534 h 6858000"/>
                  <a:gd name="connsiteX49" fmla="*/ 3814093 w 3964781"/>
                  <a:gd name="connsiteY49" fmla="*/ 971104 h 6858000"/>
                  <a:gd name="connsiteX50" fmla="*/ 3137669 w 3964781"/>
                  <a:gd name="connsiteY50" fmla="*/ 632892 h 6858000"/>
                  <a:gd name="connsiteX51" fmla="*/ 3429000 w 3964781"/>
                  <a:gd name="connsiteY51" fmla="*/ 776883 h 6858000"/>
                  <a:gd name="connsiteX52" fmla="*/ 3526110 w 3964781"/>
                  <a:gd name="connsiteY52" fmla="*/ 582662 h 6858000"/>
                  <a:gd name="connsiteX53" fmla="*/ 3234779 w 3964781"/>
                  <a:gd name="connsiteY53" fmla="*/ 438671 h 6858000"/>
                  <a:gd name="connsiteX54" fmla="*/ 3137669 w 3964781"/>
                  <a:gd name="connsiteY54" fmla="*/ 632892 h 6858000"/>
                  <a:gd name="connsiteX55" fmla="*/ 3418954 w 3964781"/>
                  <a:gd name="connsiteY55" fmla="*/ 1252389 h 6858000"/>
                  <a:gd name="connsiteX56" fmla="*/ 2776017 w 3964781"/>
                  <a:gd name="connsiteY56" fmla="*/ 930920 h 6858000"/>
                  <a:gd name="connsiteX57" fmla="*/ 535781 w 3964781"/>
                  <a:gd name="connsiteY57" fmla="*/ 5408042 h 6858000"/>
                  <a:gd name="connsiteX58" fmla="*/ 535781 w 3964781"/>
                  <a:gd name="connsiteY58" fmla="*/ 5910337 h 6858000"/>
                  <a:gd name="connsiteX59" fmla="*/ 562570 w 3964781"/>
                  <a:gd name="connsiteY59" fmla="*/ 5973961 h 6858000"/>
                  <a:gd name="connsiteX60" fmla="*/ 626194 w 3964781"/>
                  <a:gd name="connsiteY60" fmla="*/ 6000750 h 6858000"/>
                  <a:gd name="connsiteX61" fmla="*/ 679772 w 3964781"/>
                  <a:gd name="connsiteY61" fmla="*/ 5984007 h 6858000"/>
                  <a:gd name="connsiteX62" fmla="*/ 776883 w 3964781"/>
                  <a:gd name="connsiteY62" fmla="*/ 5940475 h 6858000"/>
                  <a:gd name="connsiteX63" fmla="*/ 894085 w 3964781"/>
                  <a:gd name="connsiteY63" fmla="*/ 5883548 h 6858000"/>
                  <a:gd name="connsiteX64" fmla="*/ 1014636 w 3964781"/>
                  <a:gd name="connsiteY64" fmla="*/ 5819924 h 6858000"/>
                  <a:gd name="connsiteX65" fmla="*/ 1115095 w 3964781"/>
                  <a:gd name="connsiteY65" fmla="*/ 5766346 h 6858000"/>
                  <a:gd name="connsiteX66" fmla="*/ 1178719 w 3964781"/>
                  <a:gd name="connsiteY66" fmla="*/ 5732860 h 6858000"/>
                  <a:gd name="connsiteX67" fmla="*/ 3418954 w 3964781"/>
                  <a:gd name="connsiteY67" fmla="*/ 125238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3964781" h="6858000">
                    <a:moveTo>
                      <a:pt x="3814093" y="971104"/>
                    </a:moveTo>
                    <a:cubicBezTo>
                      <a:pt x="3845335" y="988962"/>
                      <a:pt x="3871020" y="1014636"/>
                      <a:pt x="3891111" y="1048122"/>
                    </a:cubicBezTo>
                    <a:cubicBezTo>
                      <a:pt x="3911203" y="1081608"/>
                      <a:pt x="3921249" y="1117328"/>
                      <a:pt x="3921249" y="1155278"/>
                    </a:cubicBezTo>
                    <a:cubicBezTo>
                      <a:pt x="3921249" y="1173137"/>
                      <a:pt x="3919005" y="1189880"/>
                      <a:pt x="3914552" y="1205508"/>
                    </a:cubicBezTo>
                    <a:cubicBezTo>
                      <a:pt x="3910098" y="1221136"/>
                      <a:pt x="3904506" y="1236761"/>
                      <a:pt x="3897809" y="1252389"/>
                    </a:cubicBezTo>
                    <a:lnTo>
                      <a:pt x="1530325" y="5990704"/>
                    </a:lnTo>
                    <a:cubicBezTo>
                      <a:pt x="1510233" y="6033132"/>
                      <a:pt x="1478981" y="6064374"/>
                      <a:pt x="1436564" y="6084466"/>
                    </a:cubicBezTo>
                    <a:lnTo>
                      <a:pt x="857250" y="6375797"/>
                    </a:lnTo>
                    <a:cubicBezTo>
                      <a:pt x="785814" y="6411527"/>
                      <a:pt x="708795" y="6429375"/>
                      <a:pt x="626194" y="6429375"/>
                    </a:cubicBezTo>
                    <a:lnTo>
                      <a:pt x="596057" y="6429375"/>
                    </a:lnTo>
                    <a:cubicBezTo>
                      <a:pt x="587126" y="6429375"/>
                      <a:pt x="575965" y="6428270"/>
                      <a:pt x="562570" y="6426027"/>
                    </a:cubicBezTo>
                    <a:lnTo>
                      <a:pt x="405185" y="6740798"/>
                    </a:lnTo>
                    <a:cubicBezTo>
                      <a:pt x="387326" y="6776528"/>
                      <a:pt x="361652" y="6804422"/>
                      <a:pt x="328166" y="6824514"/>
                    </a:cubicBezTo>
                    <a:cubicBezTo>
                      <a:pt x="294680" y="6844606"/>
                      <a:pt x="256730" y="6855757"/>
                      <a:pt x="214313" y="6858000"/>
                    </a:cubicBezTo>
                    <a:cubicBezTo>
                      <a:pt x="156271" y="6858000"/>
                      <a:pt x="106041" y="6836804"/>
                      <a:pt x="63624" y="6794376"/>
                    </a:cubicBezTo>
                    <a:cubicBezTo>
                      <a:pt x="21207" y="6751949"/>
                      <a:pt x="0" y="6701719"/>
                      <a:pt x="0" y="6643688"/>
                    </a:cubicBezTo>
                    <a:cubicBezTo>
                      <a:pt x="0" y="6616899"/>
                      <a:pt x="7812" y="6583412"/>
                      <a:pt x="23440" y="6543229"/>
                    </a:cubicBezTo>
                    <a:cubicBezTo>
                      <a:pt x="39068" y="6503045"/>
                      <a:pt x="56927" y="6461757"/>
                      <a:pt x="77019" y="6419329"/>
                    </a:cubicBezTo>
                    <a:cubicBezTo>
                      <a:pt x="97110" y="6376902"/>
                      <a:pt x="119436" y="6335614"/>
                      <a:pt x="143991" y="6295430"/>
                    </a:cubicBezTo>
                    <a:cubicBezTo>
                      <a:pt x="168547" y="6255246"/>
                      <a:pt x="185290" y="6224004"/>
                      <a:pt x="194221" y="6201668"/>
                    </a:cubicBezTo>
                    <a:cubicBezTo>
                      <a:pt x="136179" y="6112360"/>
                      <a:pt x="107156" y="6015250"/>
                      <a:pt x="107156" y="5910337"/>
                    </a:cubicBezTo>
                    <a:lnTo>
                      <a:pt x="107156" y="5357813"/>
                    </a:lnTo>
                    <a:cubicBezTo>
                      <a:pt x="107156" y="5322083"/>
                      <a:pt x="114969" y="5289735"/>
                      <a:pt x="130597" y="5260702"/>
                    </a:cubicBezTo>
                    <a:lnTo>
                      <a:pt x="2059409" y="1403077"/>
                    </a:lnTo>
                    <a:lnTo>
                      <a:pt x="1841748" y="1295921"/>
                    </a:lnTo>
                    <a:lnTo>
                      <a:pt x="1048122" y="2883173"/>
                    </a:lnTo>
                    <a:cubicBezTo>
                      <a:pt x="1030264" y="2918893"/>
                      <a:pt x="1004590" y="2946797"/>
                      <a:pt x="971104" y="2966889"/>
                    </a:cubicBezTo>
                    <a:cubicBezTo>
                      <a:pt x="937617" y="2986981"/>
                      <a:pt x="899667" y="2998142"/>
                      <a:pt x="857250" y="3000375"/>
                    </a:cubicBezTo>
                    <a:cubicBezTo>
                      <a:pt x="799208" y="3000375"/>
                      <a:pt x="748979" y="2979168"/>
                      <a:pt x="706562" y="2936751"/>
                    </a:cubicBezTo>
                    <a:cubicBezTo>
                      <a:pt x="664144" y="2894334"/>
                      <a:pt x="642938" y="2844105"/>
                      <a:pt x="642938" y="2786063"/>
                    </a:cubicBezTo>
                    <a:cubicBezTo>
                      <a:pt x="642938" y="2757040"/>
                      <a:pt x="650750" y="2724672"/>
                      <a:pt x="666378" y="2688952"/>
                    </a:cubicBezTo>
                    <a:lnTo>
                      <a:pt x="1466701" y="1088306"/>
                    </a:lnTo>
                    <a:cubicBezTo>
                      <a:pt x="1502421" y="1016869"/>
                      <a:pt x="1550417" y="961058"/>
                      <a:pt x="1610692" y="920874"/>
                    </a:cubicBezTo>
                    <a:cubicBezTo>
                      <a:pt x="1670968" y="880690"/>
                      <a:pt x="1741289" y="859484"/>
                      <a:pt x="1821656" y="857250"/>
                    </a:cubicBezTo>
                    <a:cubicBezTo>
                      <a:pt x="1899790" y="857250"/>
                      <a:pt x="1973460" y="876227"/>
                      <a:pt x="2042666" y="914177"/>
                    </a:cubicBezTo>
                    <a:cubicBezTo>
                      <a:pt x="2111872" y="952127"/>
                      <a:pt x="2181065" y="987847"/>
                      <a:pt x="2250281" y="1021333"/>
                    </a:cubicBezTo>
                    <a:lnTo>
                      <a:pt x="2488034" y="545827"/>
                    </a:lnTo>
                    <a:cubicBezTo>
                      <a:pt x="2505882" y="507877"/>
                      <a:pt x="2531567" y="478855"/>
                      <a:pt x="2565053" y="458763"/>
                    </a:cubicBezTo>
                    <a:cubicBezTo>
                      <a:pt x="2598539" y="438671"/>
                      <a:pt x="2636479" y="428625"/>
                      <a:pt x="2678906" y="428625"/>
                    </a:cubicBezTo>
                    <a:cubicBezTo>
                      <a:pt x="2707939" y="428625"/>
                      <a:pt x="2732485" y="433089"/>
                      <a:pt x="2752576" y="442020"/>
                    </a:cubicBezTo>
                    <a:cubicBezTo>
                      <a:pt x="2779365" y="388441"/>
                      <a:pt x="2805050" y="335978"/>
                      <a:pt x="2829595" y="284634"/>
                    </a:cubicBezTo>
                    <a:cubicBezTo>
                      <a:pt x="2854140" y="233288"/>
                      <a:pt x="2883173" y="185291"/>
                      <a:pt x="2916659" y="140643"/>
                    </a:cubicBezTo>
                    <a:cubicBezTo>
                      <a:pt x="2950146" y="95994"/>
                      <a:pt x="2990329" y="62508"/>
                      <a:pt x="3037210" y="40184"/>
                    </a:cubicBezTo>
                    <a:cubicBezTo>
                      <a:pt x="3084091" y="17859"/>
                      <a:pt x="3143261" y="4465"/>
                      <a:pt x="3214688" y="0"/>
                    </a:cubicBezTo>
                    <a:cubicBezTo>
                      <a:pt x="3286114" y="0"/>
                      <a:pt x="3354225" y="16743"/>
                      <a:pt x="3418954" y="50229"/>
                    </a:cubicBezTo>
                    <a:lnTo>
                      <a:pt x="3733726" y="207615"/>
                    </a:lnTo>
                    <a:cubicBezTo>
                      <a:pt x="3805152" y="243334"/>
                      <a:pt x="3860974" y="290215"/>
                      <a:pt x="3901157" y="348258"/>
                    </a:cubicBezTo>
                    <a:cubicBezTo>
                      <a:pt x="3941341" y="406300"/>
                      <a:pt x="3962538" y="477739"/>
                      <a:pt x="3964781" y="562570"/>
                    </a:cubicBezTo>
                    <a:cubicBezTo>
                      <a:pt x="3964781" y="638474"/>
                      <a:pt x="3948038" y="708795"/>
                      <a:pt x="3914552" y="773534"/>
                    </a:cubicBezTo>
                    <a:cubicBezTo>
                      <a:pt x="3881066" y="838273"/>
                      <a:pt x="3847579" y="904131"/>
                      <a:pt x="3814093" y="971104"/>
                    </a:cubicBezTo>
                    <a:close/>
                    <a:moveTo>
                      <a:pt x="3137669" y="632892"/>
                    </a:moveTo>
                    <a:lnTo>
                      <a:pt x="3429000" y="776883"/>
                    </a:lnTo>
                    <a:lnTo>
                      <a:pt x="3526110" y="582662"/>
                    </a:lnTo>
                    <a:lnTo>
                      <a:pt x="3234779" y="438671"/>
                    </a:lnTo>
                    <a:lnTo>
                      <a:pt x="3137669" y="632892"/>
                    </a:lnTo>
                    <a:close/>
                    <a:moveTo>
                      <a:pt x="3418954" y="1252389"/>
                    </a:moveTo>
                    <a:lnTo>
                      <a:pt x="2776017" y="930920"/>
                    </a:lnTo>
                    <a:lnTo>
                      <a:pt x="535781" y="5408042"/>
                    </a:lnTo>
                    <a:lnTo>
                      <a:pt x="535781" y="5910337"/>
                    </a:lnTo>
                    <a:cubicBezTo>
                      <a:pt x="535781" y="5934882"/>
                      <a:pt x="544712" y="5956113"/>
                      <a:pt x="562570" y="5973961"/>
                    </a:cubicBezTo>
                    <a:cubicBezTo>
                      <a:pt x="580429" y="5991809"/>
                      <a:pt x="601639" y="6000750"/>
                      <a:pt x="626194" y="6000750"/>
                    </a:cubicBezTo>
                    <a:cubicBezTo>
                      <a:pt x="635125" y="6000750"/>
                      <a:pt x="652983" y="5995158"/>
                      <a:pt x="679772" y="5984007"/>
                    </a:cubicBezTo>
                    <a:cubicBezTo>
                      <a:pt x="706562" y="5972856"/>
                      <a:pt x="738933" y="5958323"/>
                      <a:pt x="776883" y="5940475"/>
                    </a:cubicBezTo>
                    <a:cubicBezTo>
                      <a:pt x="814833" y="5922627"/>
                      <a:pt x="853901" y="5903640"/>
                      <a:pt x="894085" y="5883548"/>
                    </a:cubicBezTo>
                    <a:cubicBezTo>
                      <a:pt x="934269" y="5863456"/>
                      <a:pt x="974452" y="5842260"/>
                      <a:pt x="1014636" y="5819924"/>
                    </a:cubicBezTo>
                    <a:cubicBezTo>
                      <a:pt x="1054819" y="5797589"/>
                      <a:pt x="1088306" y="5779740"/>
                      <a:pt x="1115095" y="5766346"/>
                    </a:cubicBezTo>
                    <a:cubicBezTo>
                      <a:pt x="1141884" y="5752951"/>
                      <a:pt x="1163091" y="5741801"/>
                      <a:pt x="1178719" y="5732860"/>
                    </a:cubicBezTo>
                    <a:lnTo>
                      <a:pt x="3418954" y="1252389"/>
                    </a:lnTo>
                    <a:close/>
                  </a:path>
                </a:pathLst>
              </a:custGeom>
              <a:gradFill>
                <a:gsLst>
                  <a:gs pos="26000">
                    <a:srgbClr val="8EC8E8"/>
                  </a:gs>
                  <a:gs pos="75000">
                    <a:srgbClr val="CD9AD0"/>
                  </a:gs>
                </a:gsLst>
                <a:lin ang="2700000" scaled="0"/>
              </a:gradFill>
              <a:ln w="250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grpSp>
        <p:sp>
          <p:nvSpPr>
            <p:cNvPr id="30" name="TextBox 29">
              <a:extLst>
                <a:ext uri="{FF2B5EF4-FFF2-40B4-BE49-F238E27FC236}">
                  <a16:creationId xmlns:a16="http://schemas.microsoft.com/office/drawing/2014/main" id="{5EC2B5CB-BBCB-2B33-0DD0-2AC1B91EB42C}"/>
                </a:ext>
              </a:extLst>
            </p:cNvPr>
            <p:cNvSpPr txBox="1"/>
            <p:nvPr/>
          </p:nvSpPr>
          <p:spPr>
            <a:xfrm>
              <a:off x="7989064" y="1058962"/>
              <a:ext cx="3338121"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gradFill>
                    <a:gsLst>
                      <a:gs pos="25000">
                        <a:srgbClr val="8DC8E8"/>
                      </a:gs>
                      <a:gs pos="75000">
                        <a:srgbClr val="CD98CF"/>
                      </a:gs>
                    </a:gsLst>
                    <a:lin ang="2700000" scaled="0"/>
                  </a:gradFill>
                  <a:effectLst/>
                  <a:uLnTx/>
                  <a:uFillTx/>
                  <a:latin typeface="Segoe UI Semibold"/>
                  <a:ea typeface="+mn-ea"/>
                  <a:cs typeface="Segoe UI Semibold" panose="020B0702040204020203" pitchFamily="34" charset="0"/>
                </a:rPr>
                <a:t>Building blocks</a:t>
              </a:r>
              <a:br>
                <a:rPr kumimoji="0" lang="en-US" sz="2400" b="0" i="0" u="none" strike="noStrike" kern="1200" cap="none" spc="0" normalizeH="0" baseline="0" noProof="0">
                  <a:ln>
                    <a:noFill/>
                  </a:ln>
                  <a:gradFill>
                    <a:gsLst>
                      <a:gs pos="25000">
                        <a:srgbClr val="8DC8E8"/>
                      </a:gs>
                      <a:gs pos="75000">
                        <a:srgbClr val="CD98CF"/>
                      </a:gs>
                    </a:gsLst>
                    <a:lin ang="2700000" scaled="0"/>
                  </a:gradFill>
                  <a:effectLst/>
                  <a:uLnTx/>
                  <a:uFillTx/>
                  <a:latin typeface="Segoe UI Semibold"/>
                  <a:ea typeface="+mn-ea"/>
                  <a:cs typeface="Segoe UI Semibold" panose="020B0702040204020203" pitchFamily="34" charset="0"/>
                </a:rPr>
              </a:br>
              <a:r>
                <a:rPr kumimoji="0" lang="en-US" sz="2400" b="0" i="0" u="none" strike="noStrike" kern="1200" cap="none" spc="0" normalizeH="0" baseline="0" noProof="0">
                  <a:ln>
                    <a:noFill/>
                  </a:ln>
                  <a:gradFill>
                    <a:gsLst>
                      <a:gs pos="25000">
                        <a:srgbClr val="8DC8E8"/>
                      </a:gs>
                      <a:gs pos="75000">
                        <a:srgbClr val="CD98CF"/>
                      </a:gs>
                    </a:gsLst>
                    <a:lin ang="2700000" scaled="0"/>
                  </a:gradFill>
                  <a:effectLst/>
                  <a:uLnTx/>
                  <a:uFillTx/>
                  <a:latin typeface="Segoe UI Semibold"/>
                  <a:ea typeface="+mn-ea"/>
                  <a:cs typeface="Segoe UI Semibold" panose="020B0702040204020203" pitchFamily="34" charset="0"/>
                </a:rPr>
                <a:t>to enact principles</a:t>
              </a:r>
            </a:p>
          </p:txBody>
        </p:sp>
        <p:cxnSp>
          <p:nvCxnSpPr>
            <p:cNvPr id="31" name="Straight Arrow Connector 30">
              <a:extLst>
                <a:ext uri="{FF2B5EF4-FFF2-40B4-BE49-F238E27FC236}">
                  <a16:creationId xmlns:a16="http://schemas.microsoft.com/office/drawing/2014/main" id="{6E5F59B0-316F-CBF9-4B5C-EA2EDB118F0D}"/>
                </a:ext>
              </a:extLst>
            </p:cNvPr>
            <p:cNvCxnSpPr>
              <a:cxnSpLocks/>
            </p:cNvCxnSpPr>
            <p:nvPr/>
          </p:nvCxnSpPr>
          <p:spPr>
            <a:xfrm flipV="1">
              <a:off x="9150052" y="2844487"/>
              <a:ext cx="0" cy="319158"/>
            </a:xfrm>
            <a:prstGeom prst="straightConnector1">
              <a:avLst/>
            </a:prstGeom>
            <a:ln w="19050">
              <a:solidFill>
                <a:schemeClr val="bg1">
                  <a:lumMod val="75000"/>
                  <a:lumOff val="25000"/>
                </a:schemeClr>
              </a:solidFill>
              <a:headEnd type="none" w="med" len="med"/>
              <a:tailEnd type="arrow" w="med" len="sm"/>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31C3271C-BEB8-3C5D-7149-94960A65E353}"/>
                </a:ext>
              </a:extLst>
            </p:cNvPr>
            <p:cNvCxnSpPr>
              <a:cxnSpLocks/>
            </p:cNvCxnSpPr>
            <p:nvPr/>
          </p:nvCxnSpPr>
          <p:spPr>
            <a:xfrm flipV="1">
              <a:off x="9150052" y="3688164"/>
              <a:ext cx="0" cy="319158"/>
            </a:xfrm>
            <a:prstGeom prst="straightConnector1">
              <a:avLst/>
            </a:prstGeom>
            <a:ln w="19050">
              <a:solidFill>
                <a:schemeClr val="bg1">
                  <a:lumMod val="75000"/>
                  <a:lumOff val="25000"/>
                </a:schemeClr>
              </a:solidFill>
              <a:headEnd type="none" w="med" len="med"/>
              <a:tailEnd type="arrow" w="med" len="sm"/>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7B53D963-8B47-FC36-F0AA-98B047E2BBDD}"/>
                </a:ext>
              </a:extLst>
            </p:cNvPr>
            <p:cNvCxnSpPr>
              <a:cxnSpLocks/>
            </p:cNvCxnSpPr>
            <p:nvPr/>
          </p:nvCxnSpPr>
          <p:spPr>
            <a:xfrm flipV="1">
              <a:off x="9150052" y="4469978"/>
              <a:ext cx="0" cy="319158"/>
            </a:xfrm>
            <a:prstGeom prst="straightConnector1">
              <a:avLst/>
            </a:prstGeom>
            <a:ln w="19050">
              <a:solidFill>
                <a:schemeClr val="bg1">
                  <a:lumMod val="75000"/>
                  <a:lumOff val="25000"/>
                </a:schemeClr>
              </a:solidFill>
              <a:headEnd type="none" w="med" len="med"/>
              <a:tailEnd type="arrow" w="med" len="sm"/>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00851668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par>
                                <p:cTn id="8" presetID="42" presetClass="path" presetSubtype="0" decel="100000" fill="hold" nodeType="withEffect">
                                  <p:stCondLst>
                                    <p:cond delay="0"/>
                                  </p:stCondLst>
                                  <p:childTnLst>
                                    <p:animMotion origin="layout" path="M -3.22917E-6 -1.85185E-7 L -3.22917E-6 0.01713 " pathEditMode="relative" rAng="0" ptsTypes="AA">
                                      <p:cBhvr>
                                        <p:cTn id="9" dur="700" spd="-100000" fill="hold"/>
                                        <p:tgtEl>
                                          <p:spTgt spid="42"/>
                                        </p:tgtEl>
                                        <p:attrNameLst>
                                          <p:attrName>ppt_x</p:attrName>
                                          <p:attrName>ppt_y</p:attrName>
                                        </p:attrNameLst>
                                      </p:cBhvr>
                                      <p:rCtr x="0" y="856"/>
                                    </p:animMotion>
                                  </p:childTnLst>
                                </p:cTn>
                              </p:par>
                              <p:par>
                                <p:cTn id="10" presetID="10" presetClass="entr" presetSubtype="0" fill="hold" nodeType="withEffect">
                                  <p:stCondLst>
                                    <p:cond delay="20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500"/>
                                        <p:tgtEl>
                                          <p:spTgt spid="34"/>
                                        </p:tgtEl>
                                      </p:cBhvr>
                                    </p:animEffect>
                                  </p:childTnLst>
                                </p:cTn>
                              </p:par>
                              <p:par>
                                <p:cTn id="13" presetID="42" presetClass="path" presetSubtype="0" decel="100000" fill="hold" nodeType="withEffect">
                                  <p:stCondLst>
                                    <p:cond delay="200"/>
                                  </p:stCondLst>
                                  <p:childTnLst>
                                    <p:animMotion origin="layout" path="M 1.45833E-6 4.07407E-6 L 1.45833E-6 0.01713 " pathEditMode="relative" rAng="0" ptsTypes="AA">
                                      <p:cBhvr>
                                        <p:cTn id="14" dur="700" spd="-100000" fill="hold"/>
                                        <p:tgtEl>
                                          <p:spTgt spid="34"/>
                                        </p:tgtEl>
                                        <p:attrNameLst>
                                          <p:attrName>ppt_x</p:attrName>
                                          <p:attrName>ppt_y</p:attrName>
                                        </p:attrNameLst>
                                      </p:cBhvr>
                                      <p:rCtr x="0" y="85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34705A8-4DC1-B0C2-17F5-80B9D5459ABF}"/>
              </a:ext>
            </a:extLst>
          </p:cNvPr>
          <p:cNvSpPr txBox="1">
            <a:spLocks noGrp="1"/>
          </p:cNvSpPr>
          <p:nvPr>
            <p:ph type="title" idx="4294967295"/>
          </p:nvPr>
        </p:nvSpPr>
        <p:spPr>
          <a:xfrm>
            <a:off x="6487107" y="1879152"/>
            <a:ext cx="4801748" cy="61555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defPPr>
              <a:defRPr lang="en-US"/>
            </a:defPPr>
            <a:lvl1pPr>
              <a:defRPr sz="3200" spc="-50">
                <a:ln w="3175">
                  <a:noFill/>
                </a:ln>
                <a:gradFill>
                  <a:gsLst>
                    <a:gs pos="0">
                      <a:srgbClr val="FFFFFF"/>
                    </a:gs>
                    <a:gs pos="100000">
                      <a:srgbClr val="FFFFFF"/>
                    </a:gs>
                  </a:gsLst>
                  <a:lin ang="5400000" scaled="1"/>
                </a:gradFill>
                <a:latin typeface="+mj-lt"/>
                <a:ea typeface="+mj-lt"/>
                <a:cs typeface="Segoe UI Semibold"/>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50" normalizeH="0" baseline="0" noProof="0">
                <a:ln w="3175">
                  <a:noFill/>
                </a:ln>
                <a:gradFill flip="none" rotWithShape="1">
                  <a:gsLst>
                    <a:gs pos="0">
                      <a:srgbClr val="CD9AD0"/>
                    </a:gs>
                    <a:gs pos="100000">
                      <a:srgbClr val="8EC8E8"/>
                    </a:gs>
                  </a:gsLst>
                  <a:lin ang="13500000" scaled="1"/>
                  <a:tileRect/>
                </a:gradFill>
                <a:effectLst/>
                <a:uLnTx/>
                <a:uFillTx/>
                <a:latin typeface="Segoe UI Semibold"/>
                <a:ea typeface="+mj-lt"/>
                <a:cs typeface="Segoe UI Semibold"/>
              </a:rPr>
              <a:t>Microsoft Cloud</a:t>
            </a:r>
          </a:p>
        </p:txBody>
      </p:sp>
      <p:sp>
        <p:nvSpPr>
          <p:cNvPr id="99" name="Circle: Hollow 98" descr="Wheel portraying the six components of the Microsoft cloud; Infrastructure, Digital and app innovation, Data and AI, Modern Work, Business Applications and Security.">
            <a:extLst>
              <a:ext uri="{FF2B5EF4-FFF2-40B4-BE49-F238E27FC236}">
                <a16:creationId xmlns:a16="http://schemas.microsoft.com/office/drawing/2014/main" id="{49D6D34C-C20C-1D78-FCDD-B0E00B4D8F65}"/>
              </a:ext>
            </a:extLst>
          </p:cNvPr>
          <p:cNvSpPr/>
          <p:nvPr/>
        </p:nvSpPr>
        <p:spPr bwMode="auto">
          <a:xfrm>
            <a:off x="1022087" y="1020115"/>
            <a:ext cx="4801748" cy="4801746"/>
          </a:xfrm>
          <a:prstGeom prst="donut">
            <a:avLst>
              <a:gd name="adj" fmla="val 6844"/>
            </a:avLst>
          </a:prstGeom>
          <a:solidFill>
            <a:schemeClr val="tx1">
              <a:alpha val="20000"/>
            </a:schemeClr>
          </a:solid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t"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30" normalizeH="0" baseline="0" noProof="0">
              <a:ln>
                <a:noFill/>
              </a:ln>
              <a:gradFill>
                <a:gsLst>
                  <a:gs pos="4819">
                    <a:srgbClr val="2F2F2F"/>
                  </a:gs>
                  <a:gs pos="18675">
                    <a:srgbClr val="2F2F2F"/>
                  </a:gs>
                </a:gsLst>
                <a:lin ang="2700000" scaled="0"/>
              </a:gradFill>
              <a:effectLst/>
              <a:uLnTx/>
              <a:uFillTx/>
              <a:latin typeface="Segoe UI Semibold"/>
              <a:ea typeface="+mn-ea"/>
              <a:cs typeface="+mn-cs"/>
            </a:endParaRPr>
          </a:p>
        </p:txBody>
      </p:sp>
      <p:sp>
        <p:nvSpPr>
          <p:cNvPr id="101" name="Rectangle 100">
            <a:extLst>
              <a:ext uri="{FF2B5EF4-FFF2-40B4-BE49-F238E27FC236}">
                <a16:creationId xmlns:a16="http://schemas.microsoft.com/office/drawing/2014/main" id="{ACD1CE35-FEA1-1746-7730-517239AE5118}"/>
              </a:ext>
            </a:extLst>
          </p:cNvPr>
          <p:cNvSpPr>
            <a:spLocks noChangeAspect="1"/>
          </p:cNvSpPr>
          <p:nvPr/>
        </p:nvSpPr>
        <p:spPr bwMode="auto">
          <a:xfrm rot="1800000">
            <a:off x="3421080" y="1351119"/>
            <a:ext cx="16024" cy="4139738"/>
          </a:xfrm>
          <a:prstGeom prst="rect">
            <a:avLst/>
          </a:prstGeom>
          <a:solidFill>
            <a:srgbClr val="000000">
              <a:lumMod val="65000"/>
              <a:lumOff val="35000"/>
            </a:srgbClr>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2000" b="0" i="0" u="none" strike="noStrike" kern="0" cap="none" spc="0" normalizeH="0" baseline="0" noProof="0">
                <a:ln>
                  <a:noFill/>
                </a:ln>
                <a:noFill/>
                <a:effectLst/>
                <a:uLnTx/>
                <a:uFillTx/>
                <a:latin typeface="Segoe UI"/>
                <a:ea typeface="Segoe UI" pitchFamily="34" charset="0"/>
                <a:cs typeface="Segoe UI" pitchFamily="34" charset="0"/>
              </a:rPr>
              <a:t>b</a:t>
            </a:r>
          </a:p>
        </p:txBody>
      </p:sp>
      <p:sp>
        <p:nvSpPr>
          <p:cNvPr id="102" name="Rectangle 101">
            <a:extLst>
              <a:ext uri="{FF2B5EF4-FFF2-40B4-BE49-F238E27FC236}">
                <a16:creationId xmlns:a16="http://schemas.microsoft.com/office/drawing/2014/main" id="{65E9FA38-17E5-6A96-44CD-74880BDB8BEA}"/>
              </a:ext>
            </a:extLst>
          </p:cNvPr>
          <p:cNvSpPr>
            <a:spLocks noChangeAspect="1"/>
          </p:cNvSpPr>
          <p:nvPr/>
        </p:nvSpPr>
        <p:spPr bwMode="auto">
          <a:xfrm rot="19800000" flipH="1">
            <a:off x="3421080" y="1351119"/>
            <a:ext cx="16024" cy="4139738"/>
          </a:xfrm>
          <a:prstGeom prst="rect">
            <a:avLst/>
          </a:prstGeom>
          <a:solidFill>
            <a:srgbClr val="000000">
              <a:lumMod val="65000"/>
              <a:lumOff val="35000"/>
            </a:srgbClr>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2000" b="0" i="0" u="none" strike="noStrike" kern="0" cap="none" spc="0" normalizeH="0" baseline="0" noProof="0">
                <a:ln>
                  <a:noFill/>
                </a:ln>
                <a:noFill/>
                <a:effectLst/>
                <a:uLnTx/>
                <a:uFillTx/>
                <a:latin typeface="Segoe UI"/>
                <a:ea typeface="Segoe UI" pitchFamily="34" charset="0"/>
                <a:cs typeface="Segoe UI" pitchFamily="34" charset="0"/>
              </a:rPr>
              <a:t>a</a:t>
            </a:r>
          </a:p>
        </p:txBody>
      </p:sp>
      <p:sp>
        <p:nvSpPr>
          <p:cNvPr id="103" name="Rectangle 102">
            <a:extLst>
              <a:ext uri="{FF2B5EF4-FFF2-40B4-BE49-F238E27FC236}">
                <a16:creationId xmlns:a16="http://schemas.microsoft.com/office/drawing/2014/main" id="{15C9B7C6-98A2-A81C-AE3E-51EBFC602671}"/>
              </a:ext>
            </a:extLst>
          </p:cNvPr>
          <p:cNvSpPr>
            <a:spLocks noChangeAspect="1"/>
          </p:cNvSpPr>
          <p:nvPr/>
        </p:nvSpPr>
        <p:spPr bwMode="auto">
          <a:xfrm rot="5400000" flipH="1">
            <a:off x="3413447" y="1351119"/>
            <a:ext cx="16024" cy="4139738"/>
          </a:xfrm>
          <a:prstGeom prst="rect">
            <a:avLst/>
          </a:prstGeom>
          <a:solidFill>
            <a:srgbClr val="000000">
              <a:lumMod val="65000"/>
              <a:lumOff val="35000"/>
            </a:srgbClr>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2000" b="0" i="0" u="none" strike="noStrike" kern="0" cap="none" spc="0" normalizeH="0" baseline="0" noProof="0">
                <a:ln>
                  <a:noFill/>
                </a:ln>
                <a:noFill/>
                <a:effectLst/>
                <a:uLnTx/>
                <a:uFillTx/>
                <a:latin typeface="Segoe UI"/>
                <a:ea typeface="Segoe UI" pitchFamily="34" charset="0"/>
                <a:cs typeface="Segoe UI" pitchFamily="34" charset="0"/>
              </a:rPr>
              <a:t>c</a:t>
            </a:r>
          </a:p>
        </p:txBody>
      </p:sp>
      <p:sp>
        <p:nvSpPr>
          <p:cNvPr id="100" name="TextBox 99">
            <a:extLst>
              <a:ext uri="{FF2B5EF4-FFF2-40B4-BE49-F238E27FC236}">
                <a16:creationId xmlns:a16="http://schemas.microsoft.com/office/drawing/2014/main" id="{AE262CC0-E881-B10D-7C61-CDD10E9E9256}"/>
              </a:ext>
            </a:extLst>
          </p:cNvPr>
          <p:cNvSpPr txBox="1"/>
          <p:nvPr/>
        </p:nvSpPr>
        <p:spPr>
          <a:xfrm>
            <a:off x="1193541" y="1169607"/>
            <a:ext cx="4458840" cy="4502758"/>
          </a:xfrm>
          <a:prstGeom prst="rect">
            <a:avLst/>
          </a:prstGeom>
          <a:noFill/>
        </p:spPr>
        <p:txBody>
          <a:bodyPr wrap="none" lIns="0" tIns="0" rIns="0" bIns="0" rtlCol="0">
            <a:prstTxWarp prst="textArchDown">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10" normalizeH="0" baseline="0" noProof="0">
                <a:ln>
                  <a:noFill/>
                </a:ln>
                <a:solidFill>
                  <a:srgbClr val="FFFFFF"/>
                </a:solidFill>
                <a:effectLst/>
                <a:uLnTx/>
                <a:uFillTx/>
                <a:latin typeface="Segoe UI Semibold"/>
                <a:ea typeface="+mn-ea"/>
                <a:cs typeface="+mn-cs"/>
              </a:rPr>
              <a:t>Microsoft Cloud for Nonprofit</a:t>
            </a:r>
          </a:p>
        </p:txBody>
      </p:sp>
      <p:sp>
        <p:nvSpPr>
          <p:cNvPr id="128" name="Oval 127">
            <a:extLst>
              <a:ext uri="{FF2B5EF4-FFF2-40B4-BE49-F238E27FC236}">
                <a16:creationId xmlns:a16="http://schemas.microsoft.com/office/drawing/2014/main" id="{C3487C70-8494-0D1B-349A-E71201ED7047}"/>
              </a:ext>
              <a:ext uri="{C183D7F6-B498-43B3-948B-1728B52AA6E4}">
                <adec:decorative xmlns:adec="http://schemas.microsoft.com/office/drawing/2017/decorative" val="1"/>
              </a:ext>
            </a:extLst>
          </p:cNvPr>
          <p:cNvSpPr>
            <a:spLocks noChangeAspect="1"/>
          </p:cNvSpPr>
          <p:nvPr/>
        </p:nvSpPr>
        <p:spPr bwMode="auto">
          <a:xfrm>
            <a:off x="1353092" y="1351119"/>
            <a:ext cx="4139738" cy="4139738"/>
          </a:xfrm>
          <a:prstGeom prst="ellipse">
            <a:avLst/>
          </a:prstGeom>
          <a:gradFill>
            <a:gsLst>
              <a:gs pos="0">
                <a:srgbClr val="FFFFFF">
                  <a:alpha val="10000"/>
                </a:srgbClr>
              </a:gs>
              <a:gs pos="100000">
                <a:srgbClr val="FFFFFF">
                  <a:alpha val="10000"/>
                </a:srgbClr>
              </a:gs>
            </a:gsLst>
            <a:lin ang="2700000" scaled="0"/>
          </a:gradFill>
          <a:ln w="19050" cap="flat" cmpd="sng" algn="ctr">
            <a:solidFill>
              <a:srgbClr val="000000">
                <a:lumMod val="50000"/>
                <a:lumOff val="50000"/>
              </a:srgbClr>
            </a:solidFill>
            <a:prstDash val="solid"/>
            <a:headEnd type="none" w="med" len="med"/>
            <a:tailEnd type="none" w="med" len="med"/>
          </a:ln>
          <a:effectLst>
            <a:outerShdw blurRad="63500" dist="63500" dir="2700000" algn="tl" rotWithShape="0">
              <a:srgbClr val="737373">
                <a:alpha val="20000"/>
              </a:srgb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nvGrpSpPr>
          <p:cNvPr id="104" name="Group 103">
            <a:extLst>
              <a:ext uri="{FF2B5EF4-FFF2-40B4-BE49-F238E27FC236}">
                <a16:creationId xmlns:a16="http://schemas.microsoft.com/office/drawing/2014/main" id="{BB72182D-20B4-0AF9-3A9F-684C942F9797}"/>
              </a:ext>
              <a:ext uri="{C183D7F6-B498-43B3-948B-1728B52AA6E4}">
                <adec:decorative xmlns:adec="http://schemas.microsoft.com/office/drawing/2017/decorative" val="1"/>
              </a:ext>
            </a:extLst>
          </p:cNvPr>
          <p:cNvGrpSpPr>
            <a:grpSpLocks noChangeAspect="1"/>
          </p:cNvGrpSpPr>
          <p:nvPr/>
        </p:nvGrpSpPr>
        <p:grpSpPr>
          <a:xfrm>
            <a:off x="1768889" y="1613286"/>
            <a:ext cx="3551889" cy="3615404"/>
            <a:chOff x="7177431" y="1393141"/>
            <a:chExt cx="3907076" cy="3976943"/>
          </a:xfrm>
        </p:grpSpPr>
        <p:grpSp>
          <p:nvGrpSpPr>
            <p:cNvPr id="105" name="Group 104">
              <a:extLst>
                <a:ext uri="{FF2B5EF4-FFF2-40B4-BE49-F238E27FC236}">
                  <a16:creationId xmlns:a16="http://schemas.microsoft.com/office/drawing/2014/main" id="{509804E2-2DBE-E02A-5BF0-C95A7F5CD077}"/>
                </a:ext>
              </a:extLst>
            </p:cNvPr>
            <p:cNvGrpSpPr/>
            <p:nvPr/>
          </p:nvGrpSpPr>
          <p:grpSpPr>
            <a:xfrm>
              <a:off x="9947215" y="2150730"/>
              <a:ext cx="902810" cy="2346807"/>
              <a:chOff x="9947215" y="2150730"/>
              <a:chExt cx="902810" cy="2346807"/>
            </a:xfrm>
          </p:grpSpPr>
          <p:sp>
            <p:nvSpPr>
              <p:cNvPr id="121" name="Rectangle 120">
                <a:extLst>
                  <a:ext uri="{FF2B5EF4-FFF2-40B4-BE49-F238E27FC236}">
                    <a16:creationId xmlns:a16="http://schemas.microsoft.com/office/drawing/2014/main" id="{691BAE14-3120-14CE-3A69-4E387845B933}"/>
                  </a:ext>
                </a:extLst>
              </p:cNvPr>
              <p:cNvSpPr/>
              <p:nvPr/>
            </p:nvSpPr>
            <p:spPr bwMode="auto">
              <a:xfrm>
                <a:off x="9947215" y="4314718"/>
                <a:ext cx="902810" cy="182819"/>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none" lIns="0" tIns="0" rIns="0" bIns="0" numCol="1" spcCol="0" rtlCol="0" fromWordArt="0" anchor="t" anchorCtr="0" forceAA="0" compatLnSpc="1">
                <a:prstTxWarp prst="textNoShape">
                  <a:avLst/>
                </a:prstTxWarp>
                <a:sp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r>
                  <a:rPr kumimoji="0" lang="en-US" sz="1200" b="0" i="0" u="none" strike="noStrike" kern="0" cap="none" spc="0" normalizeH="0" baseline="0" noProof="0">
                    <a:ln>
                      <a:noFill/>
                    </a:ln>
                    <a:solidFill>
                      <a:srgbClr val="FFFFFF"/>
                    </a:solidFill>
                    <a:effectLst/>
                    <a:uLnTx/>
                    <a:uFillTx/>
                    <a:latin typeface="Segoe UI Semibold"/>
                    <a:ea typeface="+mn-ea"/>
                    <a:cs typeface="Segoe UI" panose="020B0502040204020203" pitchFamily="34" charset="0"/>
                  </a:rPr>
                  <a:t>Data and AI</a:t>
                </a:r>
              </a:p>
            </p:txBody>
          </p:sp>
          <p:pic>
            <p:nvPicPr>
              <p:cNvPr id="122" name="Picture 121" descr="Web browser with a speech bubble containing coding symbols in it">
                <a:extLst>
                  <a:ext uri="{FF2B5EF4-FFF2-40B4-BE49-F238E27FC236}">
                    <a16:creationId xmlns:a16="http://schemas.microsoft.com/office/drawing/2014/main" id="{AEA5314A-AA22-1F1B-7A23-8EC42E103FA8}"/>
                  </a:ext>
                </a:extLst>
              </p:cNvPr>
              <p:cNvPicPr>
                <a:picLocks noChangeAspect="1"/>
              </p:cNvPicPr>
              <p:nvPr/>
            </p:nvPicPr>
            <p:blipFill>
              <a:blip r:embed="rId3"/>
              <a:stretch>
                <a:fillRect/>
              </a:stretch>
            </p:blipFill>
            <p:spPr>
              <a:xfrm>
                <a:off x="10201734" y="2150730"/>
                <a:ext cx="548640" cy="548640"/>
              </a:xfrm>
              <a:prstGeom prst="rect">
                <a:avLst/>
              </a:prstGeom>
              <a:ln>
                <a:noFill/>
              </a:ln>
            </p:spPr>
          </p:pic>
        </p:grpSp>
        <p:grpSp>
          <p:nvGrpSpPr>
            <p:cNvPr id="106" name="Group 105">
              <a:extLst>
                <a:ext uri="{FF2B5EF4-FFF2-40B4-BE49-F238E27FC236}">
                  <a16:creationId xmlns:a16="http://schemas.microsoft.com/office/drawing/2014/main" id="{23229C82-9C6D-B50F-848E-C1FEF8131C2E}"/>
                </a:ext>
              </a:extLst>
            </p:cNvPr>
            <p:cNvGrpSpPr/>
            <p:nvPr/>
          </p:nvGrpSpPr>
          <p:grpSpPr>
            <a:xfrm>
              <a:off x="7177431" y="4237883"/>
              <a:ext cx="2094268" cy="942241"/>
              <a:chOff x="7177431" y="4237883"/>
              <a:chExt cx="2094268" cy="942241"/>
            </a:xfrm>
          </p:grpSpPr>
          <p:pic>
            <p:nvPicPr>
              <p:cNvPr id="119" name="Picture 118" descr="A laptop with a person icon inside along with a small phone and a cloud graphic">
                <a:extLst>
                  <a:ext uri="{FF2B5EF4-FFF2-40B4-BE49-F238E27FC236}">
                    <a16:creationId xmlns:a16="http://schemas.microsoft.com/office/drawing/2014/main" id="{53C16B34-C1BD-AF1C-CBE3-40874DF7C694}"/>
                  </a:ext>
                </a:extLst>
              </p:cNvPr>
              <p:cNvPicPr>
                <a:picLocks noChangeAspect="1"/>
              </p:cNvPicPr>
              <p:nvPr/>
            </p:nvPicPr>
            <p:blipFill>
              <a:blip r:embed="rId4"/>
              <a:stretch>
                <a:fillRect/>
              </a:stretch>
            </p:blipFill>
            <p:spPr>
              <a:xfrm>
                <a:off x="8723059" y="4631484"/>
                <a:ext cx="548640" cy="548640"/>
              </a:xfrm>
              <a:prstGeom prst="rect">
                <a:avLst/>
              </a:prstGeom>
              <a:ln>
                <a:noFill/>
              </a:ln>
            </p:spPr>
          </p:pic>
          <p:sp>
            <p:nvSpPr>
              <p:cNvPr id="120" name="Rectangle 119">
                <a:extLst>
                  <a:ext uri="{FF2B5EF4-FFF2-40B4-BE49-F238E27FC236}">
                    <a16:creationId xmlns:a16="http://schemas.microsoft.com/office/drawing/2014/main" id="{E7DFD91B-3CA8-34E8-8E1C-6B7AA438ABE1}"/>
                  </a:ext>
                </a:extLst>
              </p:cNvPr>
              <p:cNvSpPr/>
              <p:nvPr/>
            </p:nvSpPr>
            <p:spPr bwMode="auto">
              <a:xfrm>
                <a:off x="7177431" y="4237883"/>
                <a:ext cx="925733" cy="365639"/>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none" lIns="0" tIns="0" rIns="0" bIns="0" numCol="1" spcCol="0" rtlCol="0" fromWordArt="0" anchor="t" anchorCtr="0" forceAA="0" compatLnSpc="1">
                <a:prstTxWarp prst="textNoShape">
                  <a:avLst/>
                </a:prstTxWarp>
                <a:sp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r>
                  <a:rPr kumimoji="0" lang="en-US" sz="1200" b="0" i="0" u="none" strike="noStrike" kern="0" cap="none" spc="0" normalizeH="0" baseline="0" noProof="0">
                    <a:ln>
                      <a:noFill/>
                    </a:ln>
                    <a:solidFill>
                      <a:srgbClr val="FFFFFF"/>
                    </a:solidFill>
                    <a:effectLst/>
                    <a:uLnTx/>
                    <a:uFillTx/>
                    <a:latin typeface="Segoe UI Semibold"/>
                    <a:ea typeface="+mn-ea"/>
                    <a:cs typeface="Segoe UI" panose="020B0502040204020203" pitchFamily="34" charset="0"/>
                  </a:rPr>
                  <a:t>Business</a:t>
                </a:r>
                <a:br>
                  <a:rPr kumimoji="0" lang="en-US" sz="1200" b="0" i="0" u="none" strike="noStrike" kern="0" cap="none" spc="0" normalizeH="0" baseline="0" noProof="0">
                    <a:ln>
                      <a:noFill/>
                    </a:ln>
                    <a:solidFill>
                      <a:srgbClr val="FFFFFF"/>
                    </a:solidFill>
                    <a:effectLst/>
                    <a:uLnTx/>
                    <a:uFillTx/>
                    <a:latin typeface="Segoe UI Semibold"/>
                    <a:ea typeface="+mn-ea"/>
                    <a:cs typeface="Segoe UI" panose="020B0502040204020203" pitchFamily="34" charset="0"/>
                  </a:rPr>
                </a:br>
                <a:r>
                  <a:rPr kumimoji="0" lang="en-US" sz="1200" b="0" i="0" u="none" strike="noStrike" kern="0" cap="none" spc="0" normalizeH="0" baseline="0" noProof="0">
                    <a:ln>
                      <a:noFill/>
                    </a:ln>
                    <a:solidFill>
                      <a:srgbClr val="FFFFFF"/>
                    </a:solidFill>
                    <a:effectLst/>
                    <a:uLnTx/>
                    <a:uFillTx/>
                    <a:latin typeface="Segoe UI Semibold"/>
                    <a:ea typeface="+mn-ea"/>
                    <a:cs typeface="Segoe UI" panose="020B0502040204020203" pitchFamily="34" charset="0"/>
                  </a:rPr>
                  <a:t>applications</a:t>
                </a:r>
              </a:p>
            </p:txBody>
          </p:sp>
        </p:grpSp>
        <p:grpSp>
          <p:nvGrpSpPr>
            <p:cNvPr id="107" name="Group 106">
              <a:extLst>
                <a:ext uri="{FF2B5EF4-FFF2-40B4-BE49-F238E27FC236}">
                  <a16:creationId xmlns:a16="http://schemas.microsoft.com/office/drawing/2014/main" id="{8CB3571F-11E5-2653-F0AA-A7FB51B12E61}"/>
                </a:ext>
              </a:extLst>
            </p:cNvPr>
            <p:cNvGrpSpPr/>
            <p:nvPr/>
          </p:nvGrpSpPr>
          <p:grpSpPr>
            <a:xfrm>
              <a:off x="8478087" y="3755058"/>
              <a:ext cx="2194854" cy="1615026"/>
              <a:chOff x="8478087" y="3755058"/>
              <a:chExt cx="2194854" cy="1615026"/>
            </a:xfrm>
          </p:grpSpPr>
          <p:sp>
            <p:nvSpPr>
              <p:cNvPr id="117" name="Rectangle 116">
                <a:extLst>
                  <a:ext uri="{FF2B5EF4-FFF2-40B4-BE49-F238E27FC236}">
                    <a16:creationId xmlns:a16="http://schemas.microsoft.com/office/drawing/2014/main" id="{48E9337C-39E3-70D2-1550-606F179E5EFF}"/>
                  </a:ext>
                </a:extLst>
              </p:cNvPr>
              <p:cNvSpPr/>
              <p:nvPr/>
            </p:nvSpPr>
            <p:spPr bwMode="auto">
              <a:xfrm>
                <a:off x="8478087" y="5187265"/>
                <a:ext cx="1038585" cy="182819"/>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none" lIns="0" tIns="0" rIns="0" bIns="0" numCol="1" spcCol="0" rtlCol="0" fromWordArt="0" anchor="t" anchorCtr="0" forceAA="0" compatLnSpc="1">
                <a:prstTxWarp prst="textNoShape">
                  <a:avLst/>
                </a:prstTxWarp>
                <a:sp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r>
                  <a:rPr kumimoji="0" lang="en-US" sz="1200" b="0" i="0" u="none" strike="noStrike" kern="0" cap="none" spc="0" normalizeH="0" baseline="0" noProof="0">
                    <a:ln>
                      <a:noFill/>
                    </a:ln>
                    <a:solidFill>
                      <a:srgbClr val="FFFFFF"/>
                    </a:solidFill>
                    <a:effectLst/>
                    <a:uLnTx/>
                    <a:uFillTx/>
                    <a:latin typeface="Segoe UI Semibold"/>
                    <a:ea typeface="+mn-ea"/>
                    <a:cs typeface="Segoe UI" panose="020B0502040204020203" pitchFamily="34" charset="0"/>
                  </a:rPr>
                  <a:t>Modern work</a:t>
                </a:r>
              </a:p>
            </p:txBody>
          </p:sp>
          <p:pic>
            <p:nvPicPr>
              <p:cNvPr id="118" name="Picture 117" descr="Cloud with a network visual of connected nodes and lines overlaid on top of it">
                <a:extLst>
                  <a:ext uri="{FF2B5EF4-FFF2-40B4-BE49-F238E27FC236}">
                    <a16:creationId xmlns:a16="http://schemas.microsoft.com/office/drawing/2014/main" id="{DA29E4FA-8057-DDCC-A49F-9A6F9FAACF1D}"/>
                  </a:ext>
                </a:extLst>
              </p:cNvPr>
              <p:cNvPicPr>
                <a:picLocks noChangeAspect="1"/>
              </p:cNvPicPr>
              <p:nvPr/>
            </p:nvPicPr>
            <p:blipFill>
              <a:blip r:embed="rId5"/>
              <a:stretch>
                <a:fillRect/>
              </a:stretch>
            </p:blipFill>
            <p:spPr>
              <a:xfrm>
                <a:off x="10124300" y="3755058"/>
                <a:ext cx="548641" cy="548640"/>
              </a:xfrm>
              <a:prstGeom prst="rect">
                <a:avLst/>
              </a:prstGeom>
              <a:ln>
                <a:noFill/>
              </a:ln>
            </p:spPr>
          </p:pic>
        </p:grpSp>
        <p:grpSp>
          <p:nvGrpSpPr>
            <p:cNvPr id="108" name="Group 107">
              <a:extLst>
                <a:ext uri="{FF2B5EF4-FFF2-40B4-BE49-F238E27FC236}">
                  <a16:creationId xmlns:a16="http://schemas.microsoft.com/office/drawing/2014/main" id="{50FCA6AF-4FC5-A4B5-6EA1-0E4143A03075}"/>
                </a:ext>
              </a:extLst>
            </p:cNvPr>
            <p:cNvGrpSpPr/>
            <p:nvPr/>
          </p:nvGrpSpPr>
          <p:grpSpPr>
            <a:xfrm>
              <a:off x="7239993" y="2760647"/>
              <a:ext cx="674624" cy="1466216"/>
              <a:chOff x="7239993" y="2760647"/>
              <a:chExt cx="674624" cy="1466216"/>
            </a:xfrm>
          </p:grpSpPr>
          <p:pic>
            <p:nvPicPr>
              <p:cNvPr id="115" name="Picture 114" descr="Two mountains and an upward trending arrow overlaid on top of it">
                <a:extLst>
                  <a:ext uri="{FF2B5EF4-FFF2-40B4-BE49-F238E27FC236}">
                    <a16:creationId xmlns:a16="http://schemas.microsoft.com/office/drawing/2014/main" id="{E0917C9E-74E2-A4D0-0A8F-598FD3E4C2C3}"/>
                  </a:ext>
                </a:extLst>
              </p:cNvPr>
              <p:cNvPicPr>
                <a:picLocks noChangeAspect="1"/>
              </p:cNvPicPr>
              <p:nvPr/>
            </p:nvPicPr>
            <p:blipFill>
              <a:blip r:embed="rId6"/>
              <a:stretch>
                <a:fillRect/>
              </a:stretch>
            </p:blipFill>
            <p:spPr>
              <a:xfrm>
                <a:off x="7365977" y="3678223"/>
                <a:ext cx="548640" cy="548640"/>
              </a:xfrm>
              <a:prstGeom prst="rect">
                <a:avLst/>
              </a:prstGeom>
              <a:ln>
                <a:noFill/>
              </a:ln>
            </p:spPr>
          </p:pic>
          <p:sp>
            <p:nvSpPr>
              <p:cNvPr id="116" name="Rectangle 115">
                <a:extLst>
                  <a:ext uri="{FF2B5EF4-FFF2-40B4-BE49-F238E27FC236}">
                    <a16:creationId xmlns:a16="http://schemas.microsoft.com/office/drawing/2014/main" id="{34D8C425-FA7B-6A91-13DA-5FD6A2A0AB7C}"/>
                  </a:ext>
                </a:extLst>
              </p:cNvPr>
              <p:cNvSpPr/>
              <p:nvPr/>
            </p:nvSpPr>
            <p:spPr bwMode="auto">
              <a:xfrm>
                <a:off x="7239993" y="2760647"/>
                <a:ext cx="615394" cy="182819"/>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none" lIns="0" tIns="0" rIns="0" bIns="0" numCol="1" spcCol="0" rtlCol="0" fromWordArt="0" anchor="t" anchorCtr="0" forceAA="0" compatLnSpc="1">
                <a:prstTxWarp prst="textNoShape">
                  <a:avLst/>
                </a:prstTxWarp>
                <a:sp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r>
                  <a:rPr kumimoji="0" lang="en-US" sz="1200" b="0" i="0" u="none" strike="noStrike" kern="0" cap="none" spc="0" normalizeH="0" baseline="0" noProof="0">
                    <a:ln>
                      <a:noFill/>
                    </a:ln>
                    <a:solidFill>
                      <a:srgbClr val="FFFFFF"/>
                    </a:solidFill>
                    <a:effectLst/>
                    <a:uLnTx/>
                    <a:uFillTx/>
                    <a:latin typeface="Segoe UI Semibold"/>
                    <a:ea typeface="+mn-ea"/>
                    <a:cs typeface="Segoe UI" panose="020B0502040204020203" pitchFamily="34" charset="0"/>
                  </a:rPr>
                  <a:t>Security</a:t>
                </a:r>
              </a:p>
            </p:txBody>
          </p:sp>
        </p:grpSp>
        <p:grpSp>
          <p:nvGrpSpPr>
            <p:cNvPr id="109" name="Group 108">
              <a:extLst>
                <a:ext uri="{FF2B5EF4-FFF2-40B4-BE49-F238E27FC236}">
                  <a16:creationId xmlns:a16="http://schemas.microsoft.com/office/drawing/2014/main" id="{0C7D71CB-AA7A-F737-2952-9A3059588B1A}"/>
                </a:ext>
              </a:extLst>
            </p:cNvPr>
            <p:cNvGrpSpPr/>
            <p:nvPr/>
          </p:nvGrpSpPr>
          <p:grpSpPr>
            <a:xfrm>
              <a:off x="8723058" y="1393141"/>
              <a:ext cx="2361449" cy="1676948"/>
              <a:chOff x="8723058" y="1393141"/>
              <a:chExt cx="2361449" cy="1676948"/>
            </a:xfrm>
          </p:grpSpPr>
          <p:sp>
            <p:nvSpPr>
              <p:cNvPr id="113" name="Rectangle 112">
                <a:extLst>
                  <a:ext uri="{FF2B5EF4-FFF2-40B4-BE49-F238E27FC236}">
                    <a16:creationId xmlns:a16="http://schemas.microsoft.com/office/drawing/2014/main" id="{961BD393-82FC-B1E7-FB1C-B947551B7B6A}"/>
                  </a:ext>
                </a:extLst>
              </p:cNvPr>
              <p:cNvSpPr/>
              <p:nvPr/>
            </p:nvSpPr>
            <p:spPr bwMode="auto">
              <a:xfrm>
                <a:off x="9904857" y="2704450"/>
                <a:ext cx="1179650" cy="365639"/>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none" lIns="0" tIns="0" rIns="0" bIns="0" numCol="1" spcCol="0" rtlCol="0" fromWordArt="0" anchor="t" anchorCtr="0" forceAA="0" compatLnSpc="1">
                <a:prstTxWarp prst="textNoShape">
                  <a:avLst/>
                </a:prstTxWarp>
                <a:sp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r>
                  <a:rPr kumimoji="0" lang="en-US" sz="1200" b="0" i="0" u="none" strike="noStrike" kern="0" cap="none" spc="0" normalizeH="0" baseline="0" noProof="0">
                    <a:ln>
                      <a:noFill/>
                    </a:ln>
                    <a:solidFill>
                      <a:srgbClr val="FFFFFF"/>
                    </a:solidFill>
                    <a:effectLst/>
                    <a:uLnTx/>
                    <a:uFillTx/>
                    <a:latin typeface="Segoe UI Semibold"/>
                    <a:ea typeface="+mn-ea"/>
                    <a:cs typeface="Segoe UI" panose="020B0502040204020203" pitchFamily="34" charset="0"/>
                  </a:rPr>
                  <a:t>Digital and app</a:t>
                </a:r>
                <a:br>
                  <a:rPr kumimoji="0" lang="en-US" sz="1200" b="0" i="0" u="none" strike="noStrike" kern="0" cap="none" spc="0" normalizeH="0" baseline="0" noProof="0">
                    <a:ln>
                      <a:noFill/>
                    </a:ln>
                    <a:solidFill>
                      <a:srgbClr val="FFFFFF"/>
                    </a:solidFill>
                    <a:effectLst/>
                    <a:uLnTx/>
                    <a:uFillTx/>
                    <a:latin typeface="Segoe UI Semibold"/>
                    <a:ea typeface="+mn-ea"/>
                    <a:cs typeface="Segoe UI" panose="020B0502040204020203" pitchFamily="34" charset="0"/>
                  </a:rPr>
                </a:br>
                <a:r>
                  <a:rPr kumimoji="0" lang="en-US" sz="1200" b="0" i="0" u="none" strike="noStrike" kern="0" cap="none" spc="0" normalizeH="0" baseline="0" noProof="0">
                    <a:ln>
                      <a:noFill/>
                    </a:ln>
                    <a:solidFill>
                      <a:srgbClr val="FFFFFF"/>
                    </a:solidFill>
                    <a:effectLst/>
                    <a:uLnTx/>
                    <a:uFillTx/>
                    <a:latin typeface="Segoe UI Semibold"/>
                    <a:ea typeface="+mn-ea"/>
                    <a:cs typeface="Segoe UI" panose="020B0502040204020203" pitchFamily="34" charset="0"/>
                  </a:rPr>
                  <a:t>innovation</a:t>
                </a:r>
              </a:p>
            </p:txBody>
          </p:sp>
          <p:pic>
            <p:nvPicPr>
              <p:cNvPr id="114" name="Picture 113" descr="Cloud with an arrow pointing downwards coming out of it">
                <a:extLst>
                  <a:ext uri="{FF2B5EF4-FFF2-40B4-BE49-F238E27FC236}">
                    <a16:creationId xmlns:a16="http://schemas.microsoft.com/office/drawing/2014/main" id="{9C8F094D-629E-11BF-281E-9E8783A3F7A8}"/>
                  </a:ext>
                </a:extLst>
              </p:cNvPr>
              <p:cNvPicPr>
                <a:picLocks noChangeAspect="1"/>
              </p:cNvPicPr>
              <p:nvPr/>
            </p:nvPicPr>
            <p:blipFill>
              <a:blip r:embed="rId7"/>
              <a:stretch>
                <a:fillRect/>
              </a:stretch>
            </p:blipFill>
            <p:spPr>
              <a:xfrm>
                <a:off x="8723058" y="1393141"/>
                <a:ext cx="548640" cy="548640"/>
              </a:xfrm>
              <a:prstGeom prst="rect">
                <a:avLst/>
              </a:prstGeom>
              <a:ln>
                <a:noFill/>
              </a:ln>
            </p:spPr>
          </p:pic>
        </p:grpSp>
        <p:grpSp>
          <p:nvGrpSpPr>
            <p:cNvPr id="110" name="Group 109">
              <a:extLst>
                <a:ext uri="{FF2B5EF4-FFF2-40B4-BE49-F238E27FC236}">
                  <a16:creationId xmlns:a16="http://schemas.microsoft.com/office/drawing/2014/main" id="{82347D73-E6D3-E8AB-2D22-32F69ECBBDCA}"/>
                </a:ext>
              </a:extLst>
            </p:cNvPr>
            <p:cNvGrpSpPr/>
            <p:nvPr/>
          </p:nvGrpSpPr>
          <p:grpSpPr>
            <a:xfrm>
              <a:off x="7278025" y="1950277"/>
              <a:ext cx="2243055" cy="805287"/>
              <a:chOff x="7278025" y="1950277"/>
              <a:chExt cx="2243055" cy="805287"/>
            </a:xfrm>
          </p:grpSpPr>
          <p:pic>
            <p:nvPicPr>
              <p:cNvPr id="111" name="Picture 110" descr="Shield with a lock overlaid on top of it">
                <a:extLst>
                  <a:ext uri="{FF2B5EF4-FFF2-40B4-BE49-F238E27FC236}">
                    <a16:creationId xmlns:a16="http://schemas.microsoft.com/office/drawing/2014/main" id="{0A03E4DF-219D-2BB7-8943-B3A857FF257D}"/>
                  </a:ext>
                </a:extLst>
              </p:cNvPr>
              <p:cNvPicPr>
                <a:picLocks noChangeAspect="1"/>
              </p:cNvPicPr>
              <p:nvPr/>
            </p:nvPicPr>
            <p:blipFill>
              <a:blip r:embed="rId8"/>
              <a:stretch>
                <a:fillRect/>
              </a:stretch>
            </p:blipFill>
            <p:spPr>
              <a:xfrm>
                <a:off x="7278025" y="2206924"/>
                <a:ext cx="548640" cy="548640"/>
              </a:xfrm>
              <a:prstGeom prst="rect">
                <a:avLst/>
              </a:prstGeom>
              <a:ln>
                <a:noFill/>
              </a:ln>
            </p:spPr>
          </p:pic>
          <p:sp>
            <p:nvSpPr>
              <p:cNvPr id="112" name="Rectangle 111">
                <a:extLst>
                  <a:ext uri="{FF2B5EF4-FFF2-40B4-BE49-F238E27FC236}">
                    <a16:creationId xmlns:a16="http://schemas.microsoft.com/office/drawing/2014/main" id="{43A648EB-9DCC-6594-965E-D491A89C7DC9}"/>
                  </a:ext>
                </a:extLst>
              </p:cNvPr>
              <p:cNvSpPr/>
              <p:nvPr/>
            </p:nvSpPr>
            <p:spPr bwMode="auto">
              <a:xfrm>
                <a:off x="8473676" y="1950277"/>
                <a:ext cx="1047404" cy="182819"/>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none" lIns="0" tIns="0" rIns="0" bIns="0" numCol="1" spcCol="0" rtlCol="0" fromWordArt="0" anchor="t" anchorCtr="0" forceAA="0" compatLnSpc="1">
                <a:prstTxWarp prst="textNoShape">
                  <a:avLst/>
                </a:prstTxWarp>
                <a:sp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r>
                  <a:rPr kumimoji="0" lang="en-US" sz="1200" b="0" i="0" u="none" strike="noStrike" kern="0" cap="none" spc="0" normalizeH="0" baseline="0" noProof="0">
                    <a:ln>
                      <a:noFill/>
                    </a:ln>
                    <a:solidFill>
                      <a:srgbClr val="FFFFFF"/>
                    </a:solidFill>
                    <a:effectLst/>
                    <a:uLnTx/>
                    <a:uFillTx/>
                    <a:latin typeface="Segoe UI Semibold"/>
                    <a:ea typeface="+mn-ea"/>
                    <a:cs typeface="Segoe UI" panose="020B0502040204020203" pitchFamily="34" charset="0"/>
                  </a:rPr>
                  <a:t>Infrastructure</a:t>
                </a:r>
              </a:p>
            </p:txBody>
          </p:sp>
        </p:grpSp>
      </p:grpSp>
      <p:sp>
        <p:nvSpPr>
          <p:cNvPr id="123" name="Oval 122">
            <a:extLst>
              <a:ext uri="{FF2B5EF4-FFF2-40B4-BE49-F238E27FC236}">
                <a16:creationId xmlns:a16="http://schemas.microsoft.com/office/drawing/2014/main" id="{B803061B-F3FE-3EA5-4A60-7F20B9986E6A}"/>
              </a:ext>
              <a:ext uri="{C183D7F6-B498-43B3-948B-1728B52AA6E4}">
                <adec:decorative xmlns:adec="http://schemas.microsoft.com/office/drawing/2017/decorative" val="1"/>
              </a:ext>
            </a:extLst>
          </p:cNvPr>
          <p:cNvSpPr>
            <a:spLocks noChangeAspect="1"/>
          </p:cNvSpPr>
          <p:nvPr/>
        </p:nvSpPr>
        <p:spPr bwMode="auto">
          <a:xfrm>
            <a:off x="2486277" y="2485806"/>
            <a:ext cx="1870364" cy="1870364"/>
          </a:xfrm>
          <a:prstGeom prst="ellipse">
            <a:avLst/>
          </a:prstGeom>
          <a:gradFill>
            <a:gsLst>
              <a:gs pos="0">
                <a:srgbClr val="8DC8E8"/>
              </a:gs>
              <a:gs pos="100000">
                <a:srgbClr val="CD98CF"/>
              </a:gs>
            </a:gsLst>
            <a:lin ang="2700000" scaled="0"/>
          </a:gradFill>
          <a:ln w="9525" cap="flat" cmpd="sng" algn="ctr">
            <a:noFill/>
            <a:prstDash val="solid"/>
            <a:headEnd type="none" w="med" len="med"/>
            <a:tailEnd type="none" w="med" len="med"/>
          </a:ln>
          <a:effectLst>
            <a:outerShdw blurRad="63500" dist="63500" dir="2700000" algn="tl" rotWithShape="0">
              <a:srgbClr val="737373">
                <a:alpha val="20000"/>
              </a:srgb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noFill/>
              <a:effectLst/>
              <a:uLnTx/>
              <a:uFillTx/>
              <a:latin typeface="Segoe UI Semibold"/>
              <a:ea typeface="+mn-ea"/>
              <a:cs typeface="Segoe UI" panose="020B0502040204020203" pitchFamily="34" charset="0"/>
            </a:endParaRPr>
          </a:p>
        </p:txBody>
      </p:sp>
      <p:sp>
        <p:nvSpPr>
          <p:cNvPr id="124" name="TextBox 123">
            <a:extLst>
              <a:ext uri="{FF2B5EF4-FFF2-40B4-BE49-F238E27FC236}">
                <a16:creationId xmlns:a16="http://schemas.microsoft.com/office/drawing/2014/main" id="{CD804CBB-243C-CE43-CF4E-4414AC290538}"/>
              </a:ext>
            </a:extLst>
          </p:cNvPr>
          <p:cNvSpPr txBox="1">
            <a:spLocks noChangeAspect="1"/>
          </p:cNvSpPr>
          <p:nvPr/>
        </p:nvSpPr>
        <p:spPr>
          <a:xfrm>
            <a:off x="2642909" y="2642439"/>
            <a:ext cx="1557101" cy="1557099"/>
          </a:xfrm>
          <a:prstGeom prst="rect">
            <a:avLst/>
          </a:prstGeom>
          <a:noFill/>
        </p:spPr>
        <p:txBody>
          <a:bodyPr wrap="none" lIns="0" tIns="0" rIns="0" bIns="0"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Segoe UI Semibold"/>
                <a:ea typeface="+mn-ea"/>
                <a:cs typeface="+mn-cs"/>
              </a:rPr>
              <a:t>Trusted</a:t>
            </a:r>
          </a:p>
        </p:txBody>
      </p:sp>
      <p:sp>
        <p:nvSpPr>
          <p:cNvPr id="125" name="TextBox 124">
            <a:extLst>
              <a:ext uri="{FF2B5EF4-FFF2-40B4-BE49-F238E27FC236}">
                <a16:creationId xmlns:a16="http://schemas.microsoft.com/office/drawing/2014/main" id="{9D2D2FEB-ADB5-576A-078B-A4028B702ECF}"/>
              </a:ext>
            </a:extLst>
          </p:cNvPr>
          <p:cNvSpPr txBox="1">
            <a:spLocks noChangeAspect="1"/>
          </p:cNvSpPr>
          <p:nvPr/>
        </p:nvSpPr>
        <p:spPr>
          <a:xfrm>
            <a:off x="2610968" y="2602513"/>
            <a:ext cx="1620982" cy="1636950"/>
          </a:xfrm>
          <a:prstGeom prst="rect">
            <a:avLst/>
          </a:prstGeom>
          <a:noFill/>
        </p:spPr>
        <p:txBody>
          <a:bodyPr wrap="none" lIns="0" tIns="0" rIns="0" bIns="0" rtlCol="0">
            <a:prstTxWarp prst="textArchDown">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30" normalizeH="0" baseline="0" noProof="0">
                <a:ln>
                  <a:noFill/>
                </a:ln>
                <a:solidFill>
                  <a:srgbClr val="000000"/>
                </a:solidFill>
                <a:effectLst/>
                <a:uLnTx/>
                <a:uFillTx/>
                <a:latin typeface="Segoe UI Semibold"/>
                <a:ea typeface="+mn-ea"/>
                <a:cs typeface="+mn-cs"/>
              </a:rPr>
              <a:t>Comprehensive</a:t>
            </a:r>
          </a:p>
        </p:txBody>
      </p:sp>
      <p:sp>
        <p:nvSpPr>
          <p:cNvPr id="126" name="Rectangle 125">
            <a:extLst>
              <a:ext uri="{FF2B5EF4-FFF2-40B4-BE49-F238E27FC236}">
                <a16:creationId xmlns:a16="http://schemas.microsoft.com/office/drawing/2014/main" id="{3942EA08-DB2B-9D0C-A6FA-5A90F2C8FE15}"/>
              </a:ext>
            </a:extLst>
          </p:cNvPr>
          <p:cNvSpPr>
            <a:spLocks noChangeAspect="1"/>
          </p:cNvSpPr>
          <p:nvPr/>
        </p:nvSpPr>
        <p:spPr bwMode="auto">
          <a:xfrm>
            <a:off x="2927948" y="3199704"/>
            <a:ext cx="987022" cy="442569"/>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r>
              <a:rPr kumimoji="0" lang="en-US" sz="1800" b="0" i="0" u="none" strike="noStrike" kern="0" cap="none" spc="0" normalizeH="0" baseline="0" noProof="0">
                <a:ln>
                  <a:noFill/>
                </a:ln>
                <a:solidFill>
                  <a:srgbClr val="000000"/>
                </a:solidFill>
                <a:effectLst/>
                <a:uLnTx/>
                <a:uFillTx/>
                <a:latin typeface="Segoe UI Semibold"/>
                <a:ea typeface="+mn-ea"/>
                <a:cs typeface="Segoe UI" panose="020B0502040204020203" pitchFamily="34" charset="0"/>
              </a:rPr>
              <a:t>Microsoft </a:t>
            </a:r>
            <a:br>
              <a:rPr kumimoji="0" lang="en-US" sz="1800" b="0" i="0" u="none" strike="noStrike" kern="0" cap="none" spc="0" normalizeH="0" baseline="0" noProof="0">
                <a:ln>
                  <a:noFill/>
                </a:ln>
                <a:solidFill>
                  <a:srgbClr val="000000"/>
                </a:solidFill>
                <a:effectLst/>
                <a:uLnTx/>
                <a:uFillTx/>
                <a:latin typeface="Segoe UI Semibold"/>
                <a:ea typeface="+mn-ea"/>
                <a:cs typeface="Segoe UI" panose="020B0502040204020203" pitchFamily="34" charset="0"/>
              </a:rPr>
            </a:br>
            <a:r>
              <a:rPr kumimoji="0" lang="en-US" sz="1800" b="0" i="0" u="none" strike="noStrike" kern="0" cap="none" spc="0" normalizeH="0" baseline="0" noProof="0">
                <a:ln>
                  <a:noFill/>
                </a:ln>
                <a:solidFill>
                  <a:srgbClr val="000000"/>
                </a:solidFill>
                <a:effectLst/>
                <a:uLnTx/>
                <a:uFillTx/>
                <a:latin typeface="Segoe UI Semibold"/>
                <a:ea typeface="+mn-ea"/>
                <a:cs typeface="Segoe UI" panose="020B0502040204020203" pitchFamily="34" charset="0"/>
              </a:rPr>
              <a:t>Cloud</a:t>
            </a:r>
          </a:p>
        </p:txBody>
      </p:sp>
      <p:sp>
        <p:nvSpPr>
          <p:cNvPr id="127" name="Oval 126" descr="Microsoft cloud pillar visual, these pillars are; Infrastructure, Digital and app innovation, Data and AI, Modern Work, Business applications, and security.">
            <a:extLst>
              <a:ext uri="{FF2B5EF4-FFF2-40B4-BE49-F238E27FC236}">
                <a16:creationId xmlns:a16="http://schemas.microsoft.com/office/drawing/2014/main" id="{478AD66E-6EF5-542A-5FFB-D21C6C8D30A6}"/>
              </a:ext>
            </a:extLst>
          </p:cNvPr>
          <p:cNvSpPr>
            <a:spLocks noChangeAspect="1"/>
          </p:cNvSpPr>
          <p:nvPr/>
        </p:nvSpPr>
        <p:spPr bwMode="auto">
          <a:xfrm>
            <a:off x="2737284" y="2735188"/>
            <a:ext cx="1371602" cy="1371600"/>
          </a:xfrm>
          <a:prstGeom prst="ellipse">
            <a:avLst/>
          </a:prstGeom>
          <a:noFill/>
          <a:ln w="6350" cap="flat" cmpd="sng" algn="ctr">
            <a:solidFill>
              <a:srgbClr val="000000">
                <a:alpha val="50000"/>
              </a:srgbClr>
            </a:solidFill>
            <a:prstDash val="solid"/>
            <a:headEnd type="none" w="med" len="med"/>
            <a:tailEnd type="none" w="med" len="med"/>
          </a:ln>
          <a:effectLst>
            <a:outerShdw blurRad="63500" dist="63500" dir="2700000" algn="tl" rotWithShape="0">
              <a:srgbClr val="737373">
                <a:alpha val="20000"/>
              </a:srgb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UI"/>
              <a:ea typeface="+mn-ea"/>
              <a:cs typeface="Segoe UI" pitchFamily="34" charset="0"/>
            </a:endParaRPr>
          </a:p>
        </p:txBody>
      </p:sp>
      <p:sp>
        <p:nvSpPr>
          <p:cNvPr id="7" name="TextBox 6">
            <a:extLst>
              <a:ext uri="{FF2B5EF4-FFF2-40B4-BE49-F238E27FC236}">
                <a16:creationId xmlns:a16="http://schemas.microsoft.com/office/drawing/2014/main" id="{37236118-E1E3-4B32-A985-07194A89285B}"/>
              </a:ext>
            </a:extLst>
          </p:cNvPr>
          <p:cNvSpPr txBox="1"/>
          <p:nvPr/>
        </p:nvSpPr>
        <p:spPr>
          <a:xfrm>
            <a:off x="6504041" y="3237915"/>
            <a:ext cx="4944534" cy="1015663"/>
          </a:xfrm>
          <a:prstGeom prst="rect">
            <a:avLst/>
          </a:prstGeom>
          <a:noFill/>
        </p:spPr>
        <p:txBody>
          <a:bodyPr wrap="square" lIns="0" tIns="0" rIns="0" bIns="0" rtlCol="0">
            <a:spAutoFit/>
          </a:bodyPr>
          <a:lstStyle>
            <a:defPPr>
              <a:defRPr lang="en-US"/>
            </a:defPPr>
            <a:lvl1pPr>
              <a:defRPr sz="3200" spc="-50">
                <a:ln w="3175">
                  <a:noFill/>
                </a:ln>
                <a:gradFill>
                  <a:gsLst>
                    <a:gs pos="0">
                      <a:srgbClr val="FFFFFF"/>
                    </a:gs>
                    <a:gs pos="100000">
                      <a:srgbClr val="FFFFFF"/>
                    </a:gs>
                  </a:gsLst>
                  <a:lin ang="5400000" scaled="1"/>
                </a:gradFill>
                <a:latin typeface="+mj-lt"/>
                <a:ea typeface="+mj-lt"/>
                <a:cs typeface="Segoe UI Semibold"/>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50" normalizeH="0" baseline="0" noProof="0">
                <a:ln w="3175">
                  <a:noFill/>
                </a:ln>
                <a:gradFill>
                  <a:gsLst>
                    <a:gs pos="0">
                      <a:srgbClr val="FFFFFF"/>
                    </a:gs>
                    <a:gs pos="99000">
                      <a:srgbClr val="FFFFFF"/>
                    </a:gs>
                  </a:gsLst>
                  <a:lin ang="5400000" scaled="1"/>
                </a:gradFill>
                <a:effectLst/>
                <a:uLnTx/>
                <a:uFillTx/>
                <a:latin typeface="Segoe UI Semibold"/>
                <a:cs typeface="Segoe UI Semibold"/>
              </a:rPr>
              <a:t>Build capacity with AI - while staying human to meet your organization's growing needs.</a:t>
            </a:r>
            <a:endParaRPr kumimoji="0" lang="en-US" sz="2200" b="0" i="0" u="none" strike="noStrike" kern="1200" cap="none" spc="-50" normalizeH="0" baseline="0" noProof="0">
              <a:ln w="3175">
                <a:noFill/>
              </a:ln>
              <a:gradFill>
                <a:gsLst>
                  <a:gs pos="0">
                    <a:srgbClr val="FFFFFF"/>
                  </a:gs>
                  <a:gs pos="99000">
                    <a:srgbClr val="FFFFFF"/>
                  </a:gs>
                </a:gsLst>
                <a:lin ang="5400000" scaled="1"/>
              </a:gradFill>
              <a:effectLst/>
              <a:highlight>
                <a:srgbClr val="FF00FF"/>
              </a:highlight>
              <a:uLnTx/>
              <a:uFillTx/>
              <a:latin typeface="Segoe UI Semibold"/>
              <a:cs typeface="Segoe UI Semibold"/>
            </a:endParaRPr>
          </a:p>
        </p:txBody>
      </p:sp>
      <p:sp>
        <p:nvSpPr>
          <p:cNvPr id="5" name="TextBox 4">
            <a:extLst>
              <a:ext uri="{FF2B5EF4-FFF2-40B4-BE49-F238E27FC236}">
                <a16:creationId xmlns:a16="http://schemas.microsoft.com/office/drawing/2014/main" id="{207A75ED-55B0-B65D-3E8F-3E5249E74BFA}"/>
              </a:ext>
            </a:extLst>
          </p:cNvPr>
          <p:cNvSpPr txBox="1"/>
          <p:nvPr/>
        </p:nvSpPr>
        <p:spPr>
          <a:xfrm>
            <a:off x="6504041" y="4723937"/>
            <a:ext cx="4494419" cy="677108"/>
          </a:xfrm>
          <a:prstGeom prst="rect">
            <a:avLst/>
          </a:prstGeom>
          <a:noFill/>
        </p:spPr>
        <p:txBody>
          <a:bodyPr wrap="square" lIns="0" tIns="0" rIns="0" bIns="0" rtlCol="0">
            <a:spAutoFit/>
          </a:bodyPr>
          <a:lstStyle>
            <a:defPPr>
              <a:defRPr lang="en-US"/>
            </a:defPPr>
            <a:lvl1pPr>
              <a:defRPr sz="3200" spc="-50">
                <a:ln w="3175">
                  <a:noFill/>
                </a:ln>
                <a:gradFill>
                  <a:gsLst>
                    <a:gs pos="0">
                      <a:srgbClr val="FFFFFF"/>
                    </a:gs>
                    <a:gs pos="100000">
                      <a:srgbClr val="FFFFFF"/>
                    </a:gs>
                  </a:gsLst>
                  <a:lin ang="5400000" scaled="1"/>
                </a:gradFill>
                <a:latin typeface="+mj-lt"/>
                <a:ea typeface="+mj-lt"/>
                <a:cs typeface="Segoe UI Semibold"/>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50" normalizeH="0" baseline="0" noProof="0">
                <a:ln w="3175">
                  <a:noFill/>
                </a:ln>
                <a:gradFill>
                  <a:gsLst>
                    <a:gs pos="0">
                      <a:srgbClr val="FFFFFF"/>
                    </a:gs>
                    <a:gs pos="99000">
                      <a:srgbClr val="FFFFFF"/>
                    </a:gs>
                  </a:gsLst>
                  <a:lin ang="5400000" scaled="1"/>
                </a:gradFill>
                <a:effectLst/>
                <a:uLnTx/>
                <a:uFillTx/>
                <a:latin typeface="Segoe UI Semibold"/>
                <a:cs typeface="Segoe UI Semibold"/>
              </a:rPr>
              <a:t>Deepen your community impact with intelligent apps using AI</a:t>
            </a:r>
            <a:endParaRPr kumimoji="0" lang="en-US" sz="2200" b="0" i="0" u="none" strike="noStrike" kern="1200" cap="none" spc="-50" normalizeH="0" baseline="0" noProof="0">
              <a:ln w="3175">
                <a:noFill/>
              </a:ln>
              <a:gradFill>
                <a:gsLst>
                  <a:gs pos="0">
                    <a:srgbClr val="FFFFFF"/>
                  </a:gs>
                  <a:gs pos="99000">
                    <a:srgbClr val="FFFFFF"/>
                  </a:gs>
                </a:gsLst>
                <a:lin ang="5400000" scaled="1"/>
              </a:gradFill>
              <a:effectLst/>
              <a:highlight>
                <a:srgbClr val="FF00FF"/>
              </a:highlight>
              <a:uLnTx/>
              <a:uFillTx/>
              <a:latin typeface="Segoe UI Semibold"/>
              <a:cs typeface="Segoe UI Semibold"/>
            </a:endParaRPr>
          </a:p>
        </p:txBody>
      </p:sp>
      <p:cxnSp>
        <p:nvCxnSpPr>
          <p:cNvPr id="10" name="Straight Connector 9">
            <a:extLst>
              <a:ext uri="{FF2B5EF4-FFF2-40B4-BE49-F238E27FC236}">
                <a16:creationId xmlns:a16="http://schemas.microsoft.com/office/drawing/2014/main" id="{AC27032A-C08F-3CE6-DD76-15E9690A33A2}"/>
              </a:ext>
              <a:ext uri="{C183D7F6-B498-43B3-948B-1728B52AA6E4}">
                <adec:decorative xmlns:adec="http://schemas.microsoft.com/office/drawing/2017/decorative" val="1"/>
              </a:ext>
            </a:extLst>
          </p:cNvPr>
          <p:cNvCxnSpPr>
            <a:cxnSpLocks/>
          </p:cNvCxnSpPr>
          <p:nvPr/>
        </p:nvCxnSpPr>
        <p:spPr>
          <a:xfrm>
            <a:off x="6519333" y="2857269"/>
            <a:ext cx="4944534" cy="0"/>
          </a:xfrm>
          <a:prstGeom prst="line">
            <a:avLst/>
          </a:prstGeom>
          <a:ln w="15875">
            <a:gradFill flip="none" rotWithShape="1">
              <a:gsLst>
                <a:gs pos="17000">
                  <a:schemeClr val="bg1">
                    <a:lumMod val="75000"/>
                    <a:lumOff val="25000"/>
                  </a:schemeClr>
                </a:gs>
                <a:gs pos="100000">
                  <a:srgbClr val="000000"/>
                </a:gs>
              </a:gsLst>
              <a:lin ang="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174682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128"/>
                                        </p:tgtEl>
                                        <p:attrNameLst>
                                          <p:attrName>style.visibility</p:attrName>
                                        </p:attrNameLst>
                                      </p:cBhvr>
                                      <p:to>
                                        <p:strVal val="visible"/>
                                      </p:to>
                                    </p:set>
                                    <p:animEffect transition="in" filter="fade">
                                      <p:cBhvr>
                                        <p:cTn id="7" dur="500"/>
                                        <p:tgtEl>
                                          <p:spTgt spid="128"/>
                                        </p:tgtEl>
                                      </p:cBhvr>
                                    </p:animEffect>
                                  </p:childTnLst>
                                </p:cTn>
                              </p:par>
                              <p:par>
                                <p:cTn id="8" presetID="6" presetClass="emph" presetSubtype="0" accel="100000" autoRev="1" fill="hold" grpId="1" nodeType="withEffect">
                                  <p:stCondLst>
                                    <p:cond delay="0"/>
                                  </p:stCondLst>
                                  <p:childTnLst>
                                    <p:animScale>
                                      <p:cBhvr>
                                        <p:cTn id="9" dur="500" fill="hold"/>
                                        <p:tgtEl>
                                          <p:spTgt spid="128"/>
                                        </p:tgtEl>
                                      </p:cBhvr>
                                      <p:by x="80000" y="80000"/>
                                    </p:animScale>
                                  </p:childTnLst>
                                </p:cTn>
                              </p:par>
                              <p:par>
                                <p:cTn id="10" presetID="10" presetClass="entr" presetSubtype="0" fill="hold" grpId="0" nodeType="withEffect">
                                  <p:stCondLst>
                                    <p:cond delay="100"/>
                                  </p:stCondLst>
                                  <p:childTnLst>
                                    <p:set>
                                      <p:cBhvr>
                                        <p:cTn id="11" dur="1" fill="hold">
                                          <p:stCondLst>
                                            <p:cond delay="0"/>
                                          </p:stCondLst>
                                        </p:cTn>
                                        <p:tgtEl>
                                          <p:spTgt spid="126"/>
                                        </p:tgtEl>
                                        <p:attrNameLst>
                                          <p:attrName>style.visibility</p:attrName>
                                        </p:attrNameLst>
                                      </p:cBhvr>
                                      <p:to>
                                        <p:strVal val="visible"/>
                                      </p:to>
                                    </p:set>
                                    <p:animEffect transition="in" filter="fade">
                                      <p:cBhvr>
                                        <p:cTn id="12" dur="500"/>
                                        <p:tgtEl>
                                          <p:spTgt spid="126"/>
                                        </p:tgtEl>
                                      </p:cBhvr>
                                    </p:animEffect>
                                  </p:childTnLst>
                                </p:cTn>
                              </p:par>
                              <p:par>
                                <p:cTn id="13" presetID="42" presetClass="path" presetSubtype="0" decel="100000" fill="hold" grpId="1" nodeType="withEffect">
                                  <p:stCondLst>
                                    <p:cond delay="100"/>
                                  </p:stCondLst>
                                  <p:childTnLst>
                                    <p:animMotion origin="layout" path="M 0 0 L 0 0.03542 " pathEditMode="relative" rAng="0" ptsTypes="AA">
                                      <p:cBhvr>
                                        <p:cTn id="14" dur="700" spd="-100000" fill="hold"/>
                                        <p:tgtEl>
                                          <p:spTgt spid="126"/>
                                        </p:tgtEl>
                                        <p:attrNameLst>
                                          <p:attrName>ppt_x</p:attrName>
                                          <p:attrName>ppt_y</p:attrName>
                                        </p:attrNameLst>
                                      </p:cBhvr>
                                      <p:rCtr x="0" y="1759"/>
                                    </p:animMotion>
                                  </p:childTnLst>
                                </p:cTn>
                              </p:par>
                              <p:par>
                                <p:cTn id="15" presetID="10" presetClass="entr" presetSubtype="0" fill="hold" grpId="0" nodeType="withEffect">
                                  <p:stCondLst>
                                    <p:cond delay="100"/>
                                  </p:stCondLst>
                                  <p:childTnLst>
                                    <p:set>
                                      <p:cBhvr>
                                        <p:cTn id="16" dur="1" fill="hold">
                                          <p:stCondLst>
                                            <p:cond delay="0"/>
                                          </p:stCondLst>
                                        </p:cTn>
                                        <p:tgtEl>
                                          <p:spTgt spid="123"/>
                                        </p:tgtEl>
                                        <p:attrNameLst>
                                          <p:attrName>style.visibility</p:attrName>
                                        </p:attrNameLst>
                                      </p:cBhvr>
                                      <p:to>
                                        <p:strVal val="visible"/>
                                      </p:to>
                                    </p:set>
                                    <p:animEffect transition="in" filter="fade">
                                      <p:cBhvr>
                                        <p:cTn id="17" dur="500"/>
                                        <p:tgtEl>
                                          <p:spTgt spid="123"/>
                                        </p:tgtEl>
                                      </p:cBhvr>
                                    </p:animEffect>
                                  </p:childTnLst>
                                </p:cTn>
                              </p:par>
                              <p:par>
                                <p:cTn id="18" presetID="42" presetClass="path" presetSubtype="0" decel="100000" fill="hold" grpId="1" nodeType="withEffect">
                                  <p:stCondLst>
                                    <p:cond delay="100"/>
                                  </p:stCondLst>
                                  <p:childTnLst>
                                    <p:animMotion origin="layout" path="M 0 0 L 0 0.03542 " pathEditMode="relative" rAng="0" ptsTypes="AA">
                                      <p:cBhvr>
                                        <p:cTn id="19" dur="700" spd="-100000" fill="hold"/>
                                        <p:tgtEl>
                                          <p:spTgt spid="123"/>
                                        </p:tgtEl>
                                        <p:attrNameLst>
                                          <p:attrName>ppt_x</p:attrName>
                                          <p:attrName>ppt_y</p:attrName>
                                        </p:attrNameLst>
                                      </p:cBhvr>
                                      <p:rCtr x="0" y="1759"/>
                                    </p:animMotion>
                                  </p:childTnLst>
                                </p:cTn>
                              </p:par>
                              <p:par>
                                <p:cTn id="20" presetID="10" presetClass="entr" presetSubtype="0" fill="hold" grpId="0" nodeType="withEffect">
                                  <p:stCondLst>
                                    <p:cond delay="100"/>
                                  </p:stCondLst>
                                  <p:childTnLst>
                                    <p:set>
                                      <p:cBhvr>
                                        <p:cTn id="21" dur="1" fill="hold">
                                          <p:stCondLst>
                                            <p:cond delay="0"/>
                                          </p:stCondLst>
                                        </p:cTn>
                                        <p:tgtEl>
                                          <p:spTgt spid="125"/>
                                        </p:tgtEl>
                                        <p:attrNameLst>
                                          <p:attrName>style.visibility</p:attrName>
                                        </p:attrNameLst>
                                      </p:cBhvr>
                                      <p:to>
                                        <p:strVal val="visible"/>
                                      </p:to>
                                    </p:set>
                                    <p:animEffect transition="in" filter="fade">
                                      <p:cBhvr>
                                        <p:cTn id="22" dur="500"/>
                                        <p:tgtEl>
                                          <p:spTgt spid="125"/>
                                        </p:tgtEl>
                                      </p:cBhvr>
                                    </p:animEffect>
                                  </p:childTnLst>
                                </p:cTn>
                              </p:par>
                              <p:par>
                                <p:cTn id="23" presetID="42" presetClass="path" presetSubtype="0" decel="100000" fill="hold" grpId="1" nodeType="withEffect">
                                  <p:stCondLst>
                                    <p:cond delay="100"/>
                                  </p:stCondLst>
                                  <p:childTnLst>
                                    <p:animMotion origin="layout" path="M 0 0 L 0 0.03542 " pathEditMode="relative" rAng="0" ptsTypes="AA">
                                      <p:cBhvr>
                                        <p:cTn id="24" dur="700" spd="-100000" fill="hold"/>
                                        <p:tgtEl>
                                          <p:spTgt spid="125"/>
                                        </p:tgtEl>
                                        <p:attrNameLst>
                                          <p:attrName>ppt_x</p:attrName>
                                          <p:attrName>ppt_y</p:attrName>
                                        </p:attrNameLst>
                                      </p:cBhvr>
                                      <p:rCtr x="0" y="1759"/>
                                    </p:animMotion>
                                  </p:childTnLst>
                                </p:cTn>
                              </p:par>
                              <p:par>
                                <p:cTn id="25" presetID="10" presetClass="entr" presetSubtype="0" fill="hold" grpId="0" nodeType="withEffect">
                                  <p:stCondLst>
                                    <p:cond delay="100"/>
                                  </p:stCondLst>
                                  <p:childTnLst>
                                    <p:set>
                                      <p:cBhvr>
                                        <p:cTn id="26" dur="1" fill="hold">
                                          <p:stCondLst>
                                            <p:cond delay="0"/>
                                          </p:stCondLst>
                                        </p:cTn>
                                        <p:tgtEl>
                                          <p:spTgt spid="124"/>
                                        </p:tgtEl>
                                        <p:attrNameLst>
                                          <p:attrName>style.visibility</p:attrName>
                                        </p:attrNameLst>
                                      </p:cBhvr>
                                      <p:to>
                                        <p:strVal val="visible"/>
                                      </p:to>
                                    </p:set>
                                    <p:animEffect transition="in" filter="fade">
                                      <p:cBhvr>
                                        <p:cTn id="27" dur="500"/>
                                        <p:tgtEl>
                                          <p:spTgt spid="124"/>
                                        </p:tgtEl>
                                      </p:cBhvr>
                                    </p:animEffect>
                                  </p:childTnLst>
                                </p:cTn>
                              </p:par>
                              <p:par>
                                <p:cTn id="28" presetID="42" presetClass="path" presetSubtype="0" decel="100000" fill="hold" grpId="1" nodeType="withEffect">
                                  <p:stCondLst>
                                    <p:cond delay="100"/>
                                  </p:stCondLst>
                                  <p:childTnLst>
                                    <p:animMotion origin="layout" path="M 0 0 L 0 0.03542 " pathEditMode="relative" rAng="0" ptsTypes="AA">
                                      <p:cBhvr>
                                        <p:cTn id="29" dur="700" spd="-100000" fill="hold"/>
                                        <p:tgtEl>
                                          <p:spTgt spid="124"/>
                                        </p:tgtEl>
                                        <p:attrNameLst>
                                          <p:attrName>ppt_x</p:attrName>
                                          <p:attrName>ppt_y</p:attrName>
                                        </p:attrNameLst>
                                      </p:cBhvr>
                                      <p:rCtr x="0" y="1759"/>
                                    </p:animMotion>
                                  </p:childTnLst>
                                </p:cTn>
                              </p:par>
                              <p:par>
                                <p:cTn id="30" presetID="10" presetClass="entr" presetSubtype="0" fill="hold" grpId="0" nodeType="withEffect">
                                  <p:stCondLst>
                                    <p:cond delay="100"/>
                                  </p:stCondLst>
                                  <p:childTnLst>
                                    <p:set>
                                      <p:cBhvr>
                                        <p:cTn id="31" dur="1" fill="hold">
                                          <p:stCondLst>
                                            <p:cond delay="0"/>
                                          </p:stCondLst>
                                        </p:cTn>
                                        <p:tgtEl>
                                          <p:spTgt spid="127"/>
                                        </p:tgtEl>
                                        <p:attrNameLst>
                                          <p:attrName>style.visibility</p:attrName>
                                        </p:attrNameLst>
                                      </p:cBhvr>
                                      <p:to>
                                        <p:strVal val="visible"/>
                                      </p:to>
                                    </p:set>
                                    <p:animEffect transition="in" filter="fade">
                                      <p:cBhvr>
                                        <p:cTn id="32" dur="500"/>
                                        <p:tgtEl>
                                          <p:spTgt spid="127"/>
                                        </p:tgtEl>
                                      </p:cBhvr>
                                    </p:animEffect>
                                  </p:childTnLst>
                                </p:cTn>
                              </p:par>
                              <p:par>
                                <p:cTn id="33" presetID="42" presetClass="path" presetSubtype="0" decel="100000" fill="hold" grpId="1" nodeType="withEffect">
                                  <p:stCondLst>
                                    <p:cond delay="100"/>
                                  </p:stCondLst>
                                  <p:childTnLst>
                                    <p:animMotion origin="layout" path="M -2.08333E-7 0 L -2.08333E-7 0.03542 " pathEditMode="relative" rAng="0" ptsTypes="AA">
                                      <p:cBhvr>
                                        <p:cTn id="34" dur="700" spd="-100000" fill="hold"/>
                                        <p:tgtEl>
                                          <p:spTgt spid="127"/>
                                        </p:tgtEl>
                                        <p:attrNameLst>
                                          <p:attrName>ppt_x</p:attrName>
                                          <p:attrName>ppt_y</p:attrName>
                                        </p:attrNameLst>
                                      </p:cBhvr>
                                      <p:rCtr x="0" y="1759"/>
                                    </p:animMotion>
                                  </p:childTnLst>
                                </p:cTn>
                              </p:par>
                              <p:par>
                                <p:cTn id="35" presetID="10" presetClass="entr" presetSubtype="0" fill="hold" nodeType="withEffect">
                                  <p:stCondLst>
                                    <p:cond delay="500"/>
                                  </p:stCondLst>
                                  <p:childTnLst>
                                    <p:set>
                                      <p:cBhvr>
                                        <p:cTn id="36" dur="1" fill="hold">
                                          <p:stCondLst>
                                            <p:cond delay="0"/>
                                          </p:stCondLst>
                                        </p:cTn>
                                        <p:tgtEl>
                                          <p:spTgt spid="104"/>
                                        </p:tgtEl>
                                        <p:attrNameLst>
                                          <p:attrName>style.visibility</p:attrName>
                                        </p:attrNameLst>
                                      </p:cBhvr>
                                      <p:to>
                                        <p:strVal val="visible"/>
                                      </p:to>
                                    </p:set>
                                    <p:animEffect transition="in" filter="fade">
                                      <p:cBhvr>
                                        <p:cTn id="37" dur="500"/>
                                        <p:tgtEl>
                                          <p:spTgt spid="104"/>
                                        </p:tgtEl>
                                      </p:cBhvr>
                                    </p:animEffect>
                                  </p:childTnLst>
                                </p:cTn>
                              </p:par>
                              <p:par>
                                <p:cTn id="38" presetID="6" presetClass="emph" presetSubtype="0" accel="100000" autoRev="1" fill="hold" nodeType="withEffect">
                                  <p:stCondLst>
                                    <p:cond delay="0"/>
                                  </p:stCondLst>
                                  <p:childTnLst>
                                    <p:animScale>
                                      <p:cBhvr>
                                        <p:cTn id="39" dur="500" fill="hold"/>
                                        <p:tgtEl>
                                          <p:spTgt spid="104"/>
                                        </p:tgtEl>
                                      </p:cBhvr>
                                      <p:by x="80000" y="80000"/>
                                    </p:animScale>
                                  </p:childTnLst>
                                </p:cTn>
                              </p:par>
                              <p:par>
                                <p:cTn id="40" presetID="16" presetClass="entr" presetSubtype="42" fill="hold" grpId="0" nodeType="withEffect">
                                  <p:stCondLst>
                                    <p:cond delay="500"/>
                                  </p:stCondLst>
                                  <p:childTnLst>
                                    <p:set>
                                      <p:cBhvr>
                                        <p:cTn id="41" dur="1" fill="hold">
                                          <p:stCondLst>
                                            <p:cond delay="0"/>
                                          </p:stCondLst>
                                        </p:cTn>
                                        <p:tgtEl>
                                          <p:spTgt spid="101"/>
                                        </p:tgtEl>
                                        <p:attrNameLst>
                                          <p:attrName>style.visibility</p:attrName>
                                        </p:attrNameLst>
                                      </p:cBhvr>
                                      <p:to>
                                        <p:strVal val="visible"/>
                                      </p:to>
                                    </p:set>
                                    <p:animEffect transition="in" filter="barn(outHorizontal)">
                                      <p:cBhvr>
                                        <p:cTn id="42" dur="500"/>
                                        <p:tgtEl>
                                          <p:spTgt spid="101"/>
                                        </p:tgtEl>
                                      </p:cBhvr>
                                    </p:animEffect>
                                  </p:childTnLst>
                                </p:cTn>
                              </p:par>
                              <p:par>
                                <p:cTn id="43" presetID="16" presetClass="entr" presetSubtype="42" fill="hold" grpId="0" nodeType="withEffect">
                                  <p:stCondLst>
                                    <p:cond delay="500"/>
                                  </p:stCondLst>
                                  <p:childTnLst>
                                    <p:set>
                                      <p:cBhvr>
                                        <p:cTn id="44" dur="1" fill="hold">
                                          <p:stCondLst>
                                            <p:cond delay="0"/>
                                          </p:stCondLst>
                                        </p:cTn>
                                        <p:tgtEl>
                                          <p:spTgt spid="102"/>
                                        </p:tgtEl>
                                        <p:attrNameLst>
                                          <p:attrName>style.visibility</p:attrName>
                                        </p:attrNameLst>
                                      </p:cBhvr>
                                      <p:to>
                                        <p:strVal val="visible"/>
                                      </p:to>
                                    </p:set>
                                    <p:animEffect transition="in" filter="barn(outHorizontal)">
                                      <p:cBhvr>
                                        <p:cTn id="45" dur="500"/>
                                        <p:tgtEl>
                                          <p:spTgt spid="102"/>
                                        </p:tgtEl>
                                      </p:cBhvr>
                                    </p:animEffect>
                                  </p:childTnLst>
                                </p:cTn>
                              </p:par>
                              <p:par>
                                <p:cTn id="46" presetID="16" presetClass="entr" presetSubtype="37" fill="hold" grpId="0" nodeType="withEffect">
                                  <p:stCondLst>
                                    <p:cond delay="500"/>
                                  </p:stCondLst>
                                  <p:childTnLst>
                                    <p:set>
                                      <p:cBhvr>
                                        <p:cTn id="47" dur="1" fill="hold">
                                          <p:stCondLst>
                                            <p:cond delay="0"/>
                                          </p:stCondLst>
                                        </p:cTn>
                                        <p:tgtEl>
                                          <p:spTgt spid="103"/>
                                        </p:tgtEl>
                                        <p:attrNameLst>
                                          <p:attrName>style.visibility</p:attrName>
                                        </p:attrNameLst>
                                      </p:cBhvr>
                                      <p:to>
                                        <p:strVal val="visible"/>
                                      </p:to>
                                    </p:set>
                                    <p:animEffect transition="in" filter="barn(outVertical)">
                                      <p:cBhvr>
                                        <p:cTn id="48" dur="500"/>
                                        <p:tgtEl>
                                          <p:spTgt spid="103"/>
                                        </p:tgtEl>
                                      </p:cBhvr>
                                    </p:animEffect>
                                  </p:childTnLst>
                                </p:cTn>
                              </p:par>
                              <p:par>
                                <p:cTn id="49" presetID="10" presetClass="entr" presetSubtype="0" fill="hold" grpId="0" nodeType="withEffect">
                                  <p:stCondLst>
                                    <p:cond delay="500"/>
                                  </p:stCondLst>
                                  <p:childTnLst>
                                    <p:set>
                                      <p:cBhvr>
                                        <p:cTn id="50" dur="1" fill="hold">
                                          <p:stCondLst>
                                            <p:cond delay="0"/>
                                          </p:stCondLst>
                                        </p:cTn>
                                        <p:tgtEl>
                                          <p:spTgt spid="100"/>
                                        </p:tgtEl>
                                        <p:attrNameLst>
                                          <p:attrName>style.visibility</p:attrName>
                                        </p:attrNameLst>
                                      </p:cBhvr>
                                      <p:to>
                                        <p:strVal val="visible"/>
                                      </p:to>
                                    </p:set>
                                    <p:animEffect transition="in" filter="fade">
                                      <p:cBhvr>
                                        <p:cTn id="51" dur="500"/>
                                        <p:tgtEl>
                                          <p:spTgt spid="100"/>
                                        </p:tgtEl>
                                      </p:cBhvr>
                                    </p:animEffect>
                                  </p:childTnLst>
                                </p:cTn>
                              </p:par>
                              <p:par>
                                <p:cTn id="52" presetID="6" presetClass="emph" presetSubtype="0" accel="100000" autoRev="1" fill="hold" grpId="1" nodeType="withEffect">
                                  <p:stCondLst>
                                    <p:cond delay="0"/>
                                  </p:stCondLst>
                                  <p:childTnLst>
                                    <p:animScale>
                                      <p:cBhvr>
                                        <p:cTn id="53" dur="500" fill="hold"/>
                                        <p:tgtEl>
                                          <p:spTgt spid="100"/>
                                        </p:tgtEl>
                                      </p:cBhvr>
                                      <p:by x="80000" y="80000"/>
                                    </p:animScale>
                                  </p:childTnLst>
                                </p:cTn>
                              </p:par>
                              <p:par>
                                <p:cTn id="54" presetID="10" presetClass="entr" presetSubtype="0" fill="hold" grpId="0" nodeType="withEffect">
                                  <p:stCondLst>
                                    <p:cond delay="500"/>
                                  </p:stCondLst>
                                  <p:childTnLst>
                                    <p:set>
                                      <p:cBhvr>
                                        <p:cTn id="55" dur="1" fill="hold">
                                          <p:stCondLst>
                                            <p:cond delay="0"/>
                                          </p:stCondLst>
                                        </p:cTn>
                                        <p:tgtEl>
                                          <p:spTgt spid="99"/>
                                        </p:tgtEl>
                                        <p:attrNameLst>
                                          <p:attrName>style.visibility</p:attrName>
                                        </p:attrNameLst>
                                      </p:cBhvr>
                                      <p:to>
                                        <p:strVal val="visible"/>
                                      </p:to>
                                    </p:set>
                                    <p:animEffect transition="in" filter="fade">
                                      <p:cBhvr>
                                        <p:cTn id="56" dur="500"/>
                                        <p:tgtEl>
                                          <p:spTgt spid="99"/>
                                        </p:tgtEl>
                                      </p:cBhvr>
                                    </p:animEffect>
                                  </p:childTnLst>
                                </p:cTn>
                              </p:par>
                              <p:par>
                                <p:cTn id="57" presetID="6" presetClass="emph" presetSubtype="0" accel="100000" autoRev="1" fill="hold" grpId="1" nodeType="withEffect">
                                  <p:stCondLst>
                                    <p:cond delay="0"/>
                                  </p:stCondLst>
                                  <p:childTnLst>
                                    <p:animScale>
                                      <p:cBhvr>
                                        <p:cTn id="58" dur="500" fill="hold"/>
                                        <p:tgtEl>
                                          <p:spTgt spid="99"/>
                                        </p:tgtEl>
                                      </p:cBhvr>
                                      <p:by x="80000" y="80000"/>
                                    </p:animScale>
                                  </p:childTnLst>
                                </p:cTn>
                              </p:par>
                            </p:childTnLst>
                          </p:cTn>
                        </p:par>
                        <p:par>
                          <p:cTn id="59" fill="hold">
                            <p:stCondLst>
                              <p:cond delay="1000"/>
                            </p:stCondLst>
                            <p:childTnLst>
                              <p:par>
                                <p:cTn id="60" presetID="10" presetClass="entr" presetSubtype="0" fill="hold" grpId="0" nodeType="afterEffect">
                                  <p:stCondLst>
                                    <p:cond delay="0"/>
                                  </p:stCondLst>
                                  <p:childTnLst>
                                    <p:set>
                                      <p:cBhvr>
                                        <p:cTn id="61" dur="1" fill="hold">
                                          <p:stCondLst>
                                            <p:cond delay="0"/>
                                          </p:stCondLst>
                                        </p:cTn>
                                        <p:tgtEl>
                                          <p:spTgt spid="6"/>
                                        </p:tgtEl>
                                        <p:attrNameLst>
                                          <p:attrName>style.visibility</p:attrName>
                                        </p:attrNameLst>
                                      </p:cBhvr>
                                      <p:to>
                                        <p:strVal val="visible"/>
                                      </p:to>
                                    </p:set>
                                    <p:animEffect transition="in" filter="fade">
                                      <p:cBhvr>
                                        <p:cTn id="62" dur="500"/>
                                        <p:tgtEl>
                                          <p:spTgt spid="6"/>
                                        </p:tgtEl>
                                      </p:cBhvr>
                                    </p:animEffect>
                                  </p:childTnLst>
                                </p:cTn>
                              </p:par>
                              <p:par>
                                <p:cTn id="63" presetID="42" presetClass="path" presetSubtype="0" decel="100000" fill="hold" grpId="1" nodeType="withEffect">
                                  <p:stCondLst>
                                    <p:cond delay="0"/>
                                  </p:stCondLst>
                                  <p:childTnLst>
                                    <p:animMotion origin="layout" path="M 3.75E-6 -5.55112E-17 L 3.75E-6 0.03542 " pathEditMode="relative" rAng="0" ptsTypes="AA">
                                      <p:cBhvr>
                                        <p:cTn id="64" dur="700" spd="-100000" fill="hold"/>
                                        <p:tgtEl>
                                          <p:spTgt spid="6"/>
                                        </p:tgtEl>
                                        <p:attrNameLst>
                                          <p:attrName>ppt_x</p:attrName>
                                          <p:attrName>ppt_y</p:attrName>
                                        </p:attrNameLst>
                                      </p:cBhvr>
                                      <p:rCtr x="0" y="1759"/>
                                    </p:animMotion>
                                  </p:childTnLst>
                                </p:cTn>
                              </p:par>
                              <p:par>
                                <p:cTn id="65" presetID="10" presetClass="entr" presetSubtype="0" fill="hold" nodeType="withEffect">
                                  <p:stCondLst>
                                    <p:cond delay="0"/>
                                  </p:stCondLst>
                                  <p:childTnLst>
                                    <p:set>
                                      <p:cBhvr>
                                        <p:cTn id="66" dur="1" fill="hold">
                                          <p:stCondLst>
                                            <p:cond delay="0"/>
                                          </p:stCondLst>
                                        </p:cTn>
                                        <p:tgtEl>
                                          <p:spTgt spid="10"/>
                                        </p:tgtEl>
                                        <p:attrNameLst>
                                          <p:attrName>style.visibility</p:attrName>
                                        </p:attrNameLst>
                                      </p:cBhvr>
                                      <p:to>
                                        <p:strVal val="visible"/>
                                      </p:to>
                                    </p:set>
                                    <p:animEffect transition="in" filter="fade">
                                      <p:cBhvr>
                                        <p:cTn id="67" dur="500"/>
                                        <p:tgtEl>
                                          <p:spTgt spid="10"/>
                                        </p:tgtEl>
                                      </p:cBhvr>
                                    </p:animEffect>
                                  </p:childTnLst>
                                </p:cTn>
                              </p:par>
                              <p:par>
                                <p:cTn id="68" presetID="42" presetClass="path" presetSubtype="0" decel="100000" fill="hold" nodeType="withEffect">
                                  <p:stCondLst>
                                    <p:cond delay="0"/>
                                  </p:stCondLst>
                                  <p:childTnLst>
                                    <p:animMotion origin="layout" path="M 0 3.33333E-6 L 0 0.03541 " pathEditMode="relative" rAng="0" ptsTypes="AA">
                                      <p:cBhvr>
                                        <p:cTn id="69" dur="700" spd="-100000" fill="hold"/>
                                        <p:tgtEl>
                                          <p:spTgt spid="10"/>
                                        </p:tgtEl>
                                        <p:attrNameLst>
                                          <p:attrName>ppt_x</p:attrName>
                                          <p:attrName>ppt_y</p:attrName>
                                        </p:attrNameLst>
                                      </p:cBhvr>
                                      <p:rCtr x="0" y="1759"/>
                                    </p:animMotion>
                                  </p:childTnLst>
                                </p:cTn>
                              </p:par>
                              <p:par>
                                <p:cTn id="70" presetID="10" presetClass="entr" presetSubtype="0" fill="hold" grpId="0" nodeType="withEffect">
                                  <p:stCondLst>
                                    <p:cond delay="100"/>
                                  </p:stCondLst>
                                  <p:childTnLst>
                                    <p:set>
                                      <p:cBhvr>
                                        <p:cTn id="71" dur="1" fill="hold">
                                          <p:stCondLst>
                                            <p:cond delay="0"/>
                                          </p:stCondLst>
                                        </p:cTn>
                                        <p:tgtEl>
                                          <p:spTgt spid="7"/>
                                        </p:tgtEl>
                                        <p:attrNameLst>
                                          <p:attrName>style.visibility</p:attrName>
                                        </p:attrNameLst>
                                      </p:cBhvr>
                                      <p:to>
                                        <p:strVal val="visible"/>
                                      </p:to>
                                    </p:set>
                                    <p:animEffect transition="in" filter="fade">
                                      <p:cBhvr>
                                        <p:cTn id="72" dur="500"/>
                                        <p:tgtEl>
                                          <p:spTgt spid="7"/>
                                        </p:tgtEl>
                                      </p:cBhvr>
                                    </p:animEffect>
                                  </p:childTnLst>
                                </p:cTn>
                              </p:par>
                              <p:par>
                                <p:cTn id="73" presetID="42" presetClass="path" presetSubtype="0" decel="100000" fill="hold" grpId="1" nodeType="withEffect">
                                  <p:stCondLst>
                                    <p:cond delay="100"/>
                                  </p:stCondLst>
                                  <p:childTnLst>
                                    <p:animMotion origin="layout" path="M 2.08333E-6 -4.81481E-6 L 2.08333E-6 0.03542 " pathEditMode="relative" rAng="0" ptsTypes="AA">
                                      <p:cBhvr>
                                        <p:cTn id="74" dur="700" spd="-100000" fill="hold"/>
                                        <p:tgtEl>
                                          <p:spTgt spid="7"/>
                                        </p:tgtEl>
                                        <p:attrNameLst>
                                          <p:attrName>ppt_x</p:attrName>
                                          <p:attrName>ppt_y</p:attrName>
                                        </p:attrNameLst>
                                      </p:cBhvr>
                                      <p:rCtr x="0" y="1759"/>
                                    </p:animMotion>
                                  </p:childTnLst>
                                </p:cTn>
                              </p:par>
                              <p:par>
                                <p:cTn id="75" presetID="10" presetClass="entr" presetSubtype="0" fill="hold" grpId="0" nodeType="withEffect">
                                  <p:stCondLst>
                                    <p:cond delay="200"/>
                                  </p:stCondLst>
                                  <p:childTnLst>
                                    <p:set>
                                      <p:cBhvr>
                                        <p:cTn id="76" dur="1" fill="hold">
                                          <p:stCondLst>
                                            <p:cond delay="0"/>
                                          </p:stCondLst>
                                        </p:cTn>
                                        <p:tgtEl>
                                          <p:spTgt spid="5"/>
                                        </p:tgtEl>
                                        <p:attrNameLst>
                                          <p:attrName>style.visibility</p:attrName>
                                        </p:attrNameLst>
                                      </p:cBhvr>
                                      <p:to>
                                        <p:strVal val="visible"/>
                                      </p:to>
                                    </p:set>
                                    <p:animEffect transition="in" filter="fade">
                                      <p:cBhvr>
                                        <p:cTn id="77" dur="500"/>
                                        <p:tgtEl>
                                          <p:spTgt spid="5"/>
                                        </p:tgtEl>
                                      </p:cBhvr>
                                    </p:animEffect>
                                  </p:childTnLst>
                                </p:cTn>
                              </p:par>
                              <p:par>
                                <p:cTn id="78" presetID="42" presetClass="path" presetSubtype="0" decel="100000" fill="hold" grpId="1" nodeType="withEffect">
                                  <p:stCondLst>
                                    <p:cond delay="200"/>
                                  </p:stCondLst>
                                  <p:childTnLst>
                                    <p:animMotion origin="layout" path="M 1.66667E-6 -4.44444E-6 L 1.66667E-6 0.03542 " pathEditMode="relative" rAng="0" ptsTypes="AA">
                                      <p:cBhvr>
                                        <p:cTn id="79" dur="700" spd="-100000" fill="hold"/>
                                        <p:tgtEl>
                                          <p:spTgt spid="5"/>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99" grpId="0" animBg="1"/>
      <p:bldP spid="99" grpId="1" animBg="1"/>
      <p:bldP spid="101" grpId="0" animBg="1"/>
      <p:bldP spid="102" grpId="0" animBg="1"/>
      <p:bldP spid="103" grpId="0" animBg="1"/>
      <p:bldP spid="100" grpId="0"/>
      <p:bldP spid="100" grpId="1"/>
      <p:bldP spid="128" grpId="0" animBg="1"/>
      <p:bldP spid="128" grpId="1" animBg="1"/>
      <p:bldP spid="123" grpId="0" animBg="1"/>
      <p:bldP spid="123" grpId="1" animBg="1"/>
      <p:bldP spid="124" grpId="0"/>
      <p:bldP spid="124" grpId="1"/>
      <p:bldP spid="125" grpId="0"/>
      <p:bldP spid="125" grpId="1"/>
      <p:bldP spid="126" grpId="0"/>
      <p:bldP spid="126" grpId="1"/>
      <p:bldP spid="127" grpId="0" animBg="1"/>
      <p:bldP spid="127" grpId="1" animBg="1"/>
      <p:bldP spid="7" grpId="0"/>
      <p:bldP spid="7" grpId="1"/>
      <p:bldP spid="5" grpId="0"/>
      <p:bldP spid="5" grpId="1"/>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FPICON2023-Template-Jan2023  -  Read-Only" id="{71057602-357C-427D-B236-976A94E02BDE}" vid="{700F57DB-343F-4DDF-99EC-E8ECFF44D539}"/>
    </a:ext>
  </a:extLst>
</a:theme>
</file>

<file path=ppt/theme/theme2.xml><?xml version="1.0" encoding="utf-8"?>
<a:theme xmlns:a="http://schemas.openxmlformats.org/drawingml/2006/main" name="TSI Meeting Template">
  <a:themeElements>
    <a:clrScheme name="Custom 8">
      <a:dk1>
        <a:srgbClr val="000000"/>
      </a:dk1>
      <a:lt1>
        <a:srgbClr val="FFFFFF"/>
      </a:lt1>
      <a:dk2>
        <a:srgbClr val="274B47"/>
      </a:dk2>
      <a:lt2>
        <a:srgbClr val="E6E6E6"/>
      </a:lt2>
      <a:accent1>
        <a:srgbClr val="008575"/>
      </a:accent1>
      <a:accent2>
        <a:srgbClr val="243A5E"/>
      </a:accent2>
      <a:accent3>
        <a:srgbClr val="30E5D0"/>
      </a:accent3>
      <a:accent4>
        <a:srgbClr val="008575"/>
      </a:accent4>
      <a:accent5>
        <a:srgbClr val="274B47"/>
      </a:accent5>
      <a:accent6>
        <a:srgbClr val="737373"/>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extLst>
    <a:ext uri="{05A4C25C-085E-4340-85A3-A5531E510DB2}">
      <thm15:themeFamily xmlns:thm15="http://schemas.microsoft.com/office/thememl/2012/main" name="Microsoft_brand_template_teal.potx" id="{B34C3B8E-A852-48D3-B47B-B839BF2F2959}" vid="{F7BCEDFE-DF87-4638-A82B-3FE90E5A2482}"/>
    </a:ext>
  </a:extLst>
</a:theme>
</file>

<file path=ppt/theme/theme3.xml><?xml version="1.0" encoding="utf-8"?>
<a:theme xmlns:a="http://schemas.openxmlformats.org/drawingml/2006/main" name="Black Template">
  <a:themeElements>
    <a:clrScheme name="Custom 47">
      <a:dk1>
        <a:srgbClr val="000000"/>
      </a:dk1>
      <a:lt1>
        <a:srgbClr val="FFFFFF"/>
      </a:lt1>
      <a:dk2>
        <a:srgbClr val="243A5E"/>
      </a:dk2>
      <a:lt2>
        <a:srgbClr val="E6E6E6"/>
      </a:lt2>
      <a:accent1>
        <a:srgbClr val="8DC8E8"/>
      </a:accent1>
      <a:accent2>
        <a:srgbClr val="0078D4"/>
      </a:accent2>
      <a:accent3>
        <a:srgbClr val="8661C5"/>
      </a:accent3>
      <a:accent4>
        <a:srgbClr val="89DCD2"/>
      </a:accent4>
      <a:accent5>
        <a:srgbClr val="49C5B1"/>
      </a:accent5>
      <a:accent6>
        <a:srgbClr val="B1B3B3"/>
      </a:accent6>
      <a:hlink>
        <a:srgbClr val="8DC8E8"/>
      </a:hlink>
      <a:folHlink>
        <a:srgbClr val="8DC8E8"/>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000000"/>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extLst>
    <a:ext uri="{05A4C25C-085E-4340-85A3-A5531E510DB2}">
      <thm15:themeFamily xmlns:thm15="http://schemas.microsoft.com/office/thememl/2012/main" name="CIO_Connections_16-9_Template" id="{6C8FA419-2AAC-A34A-97C0-3DCAB34170DC}" vid="{0D390DF1-26D7-B749-9D7B-A332EB6ADBBD}"/>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lcf76f155ced4ddcb4097134ff3c332f xmlns="9c212bf7-46e4-4e6c-a40d-13371156be0c">
      <Terms xmlns="http://schemas.microsoft.com/office/infopath/2007/PartnerControls"/>
    </lcf76f155ced4ddcb4097134ff3c332f>
    <_ip_UnifiedCompliancePolicyProperties xmlns="http://schemas.microsoft.com/sharepoint/v3" xsi:nil="true"/>
    <TaxCatchAll xmlns="230e9df3-be65-4c73-a93b-d1236ebd677e" xsi:nil="true"/>
    <_Flow_SignoffStatus xmlns="9c212bf7-46e4-4e6c-a40d-13371156be0c" xsi:nil="true"/>
    <Thumbnail xmlns="9c212bf7-46e4-4e6c-a40d-13371156be0c"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F96571ABE95422459463D6BF037B7495" ma:contentTypeVersion="24" ma:contentTypeDescription="Create a new document." ma:contentTypeScope="" ma:versionID="af4a021938ae216d18b5c55eaad16ecd">
  <xsd:schema xmlns:xsd="http://www.w3.org/2001/XMLSchema" xmlns:xs="http://www.w3.org/2001/XMLSchema" xmlns:p="http://schemas.microsoft.com/office/2006/metadata/properties" xmlns:ns1="http://schemas.microsoft.com/sharepoint/v3" xmlns:ns2="9c212bf7-46e4-4e6c-a40d-13371156be0c" xmlns:ns3="694dd700-1097-47da-a13d-e05fd2c0cdcb" xmlns:ns4="230e9df3-be65-4c73-a93b-d1236ebd677e" targetNamespace="http://schemas.microsoft.com/office/2006/metadata/properties" ma:root="true" ma:fieldsID="7e625caf11996380bfa3fd5d153efd76" ns1:_="" ns2:_="" ns3:_="" ns4:_="">
    <xsd:import namespace="http://schemas.microsoft.com/sharepoint/v3"/>
    <xsd:import namespace="9c212bf7-46e4-4e6c-a40d-13371156be0c"/>
    <xsd:import namespace="694dd700-1097-47da-a13d-e05fd2c0cdcb"/>
    <xsd:import namespace="230e9df3-be65-4c73-a93b-d1236ebd677e"/>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DateTaken" minOccurs="0"/>
                <xsd:element ref="ns2:MediaServiceOCR" minOccurs="0"/>
                <xsd:element ref="ns2:MediaServiceLocation" minOccurs="0"/>
                <xsd:element ref="ns3:SharedWithUsers" minOccurs="0"/>
                <xsd:element ref="ns3:SharedWithDetails" minOccurs="0"/>
                <xsd:element ref="ns3:LastSharedByUser" minOccurs="0"/>
                <xsd:element ref="ns3:LastSharedByTime" minOccurs="0"/>
                <xsd:element ref="ns2:MediaServiceEventHashCode" minOccurs="0"/>
                <xsd:element ref="ns2:MediaServiceGenerationTime" minOccurs="0"/>
                <xsd:element ref="ns1:_ip_UnifiedCompliancePolicyProperties" minOccurs="0"/>
                <xsd:element ref="ns1:_ip_UnifiedCompliancePolicyUIAction" minOccurs="0"/>
                <xsd:element ref="ns2:MediaServiceAutoKeyPoints" minOccurs="0"/>
                <xsd:element ref="ns2:MediaServiceKeyPoints" minOccurs="0"/>
                <xsd:element ref="ns2:_Flow_SignoffStatus" minOccurs="0"/>
                <xsd:element ref="ns2:MediaLengthInSeconds" minOccurs="0"/>
                <xsd:element ref="ns2:lcf76f155ced4ddcb4097134ff3c332f" minOccurs="0"/>
                <xsd:element ref="ns4:TaxCatchAll" minOccurs="0"/>
                <xsd:element ref="ns2:MediaServiceSearchProperties" minOccurs="0"/>
                <xsd:element ref="ns2:MediaServiceDocTags" minOccurs="0"/>
                <xsd:element ref="ns2:Thumbnai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c212bf7-46e4-4e6c-a40d-13371156be0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DateTaken" ma:index="11" nillable="true" ma:displayName="MediaServiceDateTaken" ma:hidden="true" ma:internalName="MediaServiceDateTaken"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3" nillable="true" ma:displayName="MediaServiceLocation" ma:internalName="MediaServiceLocation"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AutoKeyPoints" ma:index="22" nillable="true" ma:displayName="MediaServiceAutoKeyPoints" ma:hidden="true" ma:internalName="MediaServiceAutoKeyPoints" ma:readOnly="true">
      <xsd:simpleType>
        <xsd:restriction base="dms:Note"/>
      </xsd:simpleType>
    </xsd:element>
    <xsd:element name="MediaServiceKeyPoints" ma:index="23" nillable="true" ma:displayName="KeyPoints" ma:internalName="MediaServiceKeyPoints" ma:readOnly="true">
      <xsd:simpleType>
        <xsd:restriction base="dms:Note">
          <xsd:maxLength value="255"/>
        </xsd:restriction>
      </xsd:simpleType>
    </xsd:element>
    <xsd:element name="_Flow_SignoffStatus" ma:index="24" nillable="true" ma:displayName="Sign-off status" ma:internalName="Sign_x002d_off_x0020_status">
      <xsd:simpleType>
        <xsd:restriction base="dms:Text"/>
      </xsd:simpleType>
    </xsd:element>
    <xsd:element name="MediaLengthInSeconds" ma:index="25" nillable="true" ma:displayName="Length (seconds)" ma:internalName="MediaLengthInSeconds" ma:readOnly="true">
      <xsd:simpleType>
        <xsd:restriction base="dms:Unknown"/>
      </xsd:simpleType>
    </xsd:element>
    <xsd:element name="lcf76f155ced4ddcb4097134ff3c332f" ma:index="27" nillable="true" ma:taxonomy="true" ma:internalName="lcf76f155ced4ddcb4097134ff3c332f"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Thumbnail" ma:index="31" nillable="true" ma:displayName="Thumbnail" ma:format="Thumbnail" ma:internalName="Thumbnail">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694dd700-1097-47da-a13d-e05fd2c0cdcb"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LastSharedByUser" ma:index="16" nillable="true" ma:displayName="Last Shared By User" ma:hidden="true" ma:internalName="LastSharedByUser" ma:readOnly="true">
      <xsd:simpleType>
        <xsd:restriction base="dms:Note"/>
      </xsd:simpleType>
    </xsd:element>
    <xsd:element name="LastSharedByTime" ma:index="17" nillable="true" ma:displayName="Last Shared By Time" ma:hidden="true"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8" nillable="true" ma:displayName="Taxonomy Catch All Column" ma:hidden="true" ma:list="{06edd6ba-2f43-4a94-bb9f-4e0cdeba7dc6}" ma:internalName="TaxCatchAll" ma:showField="CatchAllData" ma:web="694dd700-1097-47da-a13d-e05fd2c0cdc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E0B573C-34CF-4A76-8446-6216745B90B5}">
  <ds:schemaRefs>
    <ds:schemaRef ds:uri="http://schemas.microsoft.com/sharepoint/v3/contenttype/forms"/>
  </ds:schemaRefs>
</ds:datastoreItem>
</file>

<file path=customXml/itemProps2.xml><?xml version="1.0" encoding="utf-8"?>
<ds:datastoreItem xmlns:ds="http://schemas.openxmlformats.org/officeDocument/2006/customXml" ds:itemID="{D25D6C20-4D90-4687-84D5-B883780A2A4F}">
  <ds:schemaRefs>
    <ds:schemaRef ds:uri="230e9df3-be65-4c73-a93b-d1236ebd677e"/>
    <ds:schemaRef ds:uri="694dd700-1097-47da-a13d-e05fd2c0cdcb"/>
    <ds:schemaRef ds:uri="9c212bf7-46e4-4e6c-a40d-13371156be0c"/>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9508D15E-A6CD-4E39-A187-399384000729}">
  <ds:schemaRefs>
    <ds:schemaRef ds:uri="230e9df3-be65-4c73-a93b-d1236ebd677e"/>
    <ds:schemaRef ds:uri="694dd700-1097-47da-a13d-e05fd2c0cdcb"/>
    <ds:schemaRef ds:uri="9c212bf7-46e4-4e6c-a40d-13371156be0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f42aa342-8706-4288-bd11-ebb85995028c}"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otalTime>0</TotalTime>
  <Words>3174</Words>
  <Application>Microsoft Office PowerPoint</Application>
  <PresentationFormat>Widescreen</PresentationFormat>
  <Paragraphs>386</Paragraphs>
  <Slides>28</Slides>
  <Notes>24</Notes>
  <HiddenSlides>0</HiddenSlides>
  <MMClips>2</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28</vt:i4>
      </vt:variant>
    </vt:vector>
  </HeadingPairs>
  <TitlesOfParts>
    <vt:vector size="43" baseType="lpstr">
      <vt:lpstr>Arial</vt:lpstr>
      <vt:lpstr>Calibri</vt:lpstr>
      <vt:lpstr>Consolas</vt:lpstr>
      <vt:lpstr>Gotham Light</vt:lpstr>
      <vt:lpstr>Gotham Medium</vt:lpstr>
      <vt:lpstr>Salesforce Sans</vt:lpstr>
      <vt:lpstr>Segoe UI</vt:lpstr>
      <vt:lpstr>Segoe UI Semibold</vt:lpstr>
      <vt:lpstr>SegoeUI</vt:lpstr>
      <vt:lpstr>Symbol</vt:lpstr>
      <vt:lpstr>Times</vt:lpstr>
      <vt:lpstr>Wingdings</vt:lpstr>
      <vt:lpstr>1_Office Theme</vt:lpstr>
      <vt:lpstr>TSI Meeting Template</vt:lpstr>
      <vt:lpstr>Black Template</vt:lpstr>
      <vt:lpstr>Accelerate Mission Impact with AI and Microsoft Cloud for Nonprofit</vt:lpstr>
      <vt:lpstr>Interaction slide  </vt:lpstr>
      <vt:lpstr>The world is changing</vt:lpstr>
      <vt:lpstr>The AI technology  is here</vt:lpstr>
      <vt:lpstr>It’s already at work…</vt:lpstr>
      <vt:lpstr>Empower every nonprofit and international development organization with Microsoft technology to accelerate social impact</vt:lpstr>
      <vt:lpstr>Microsoft is fueling AI innovation</vt:lpstr>
      <vt:lpstr>Microsoft’s Responsible AI principles</vt:lpstr>
      <vt:lpstr>Microsoft Cloud</vt:lpstr>
      <vt:lpstr>Microsoft  Cloud</vt:lpstr>
      <vt:lpstr>One integrated developer platform</vt:lpstr>
      <vt:lpstr>GitHub Copilot</vt:lpstr>
      <vt:lpstr>GitHub Copilot Demo</vt:lpstr>
      <vt:lpstr>GitHub copilot detail</vt:lpstr>
      <vt:lpstr>Microsoft  Cloud</vt:lpstr>
      <vt:lpstr>Connect your impact, break through with personalization, and engage with constuents everywhere, anytime</vt:lpstr>
      <vt:lpstr>Viva Sales</vt:lpstr>
      <vt:lpstr>PowerPoint Presentation</vt:lpstr>
      <vt:lpstr>The world’s first AI Copilot in both CRM and ERP</vt:lpstr>
      <vt:lpstr>Microsoft Cloud</vt:lpstr>
      <vt:lpstr>In the age of AI, every app should be intelligent</vt:lpstr>
      <vt:lpstr>Azure AI</vt:lpstr>
      <vt:lpstr>PowerPoint Presentation</vt:lpstr>
      <vt:lpstr>PowerPoint Presentation</vt:lpstr>
      <vt:lpstr>Microsoft Cloud</vt:lpstr>
      <vt:lpstr>Practical Nonprofit AI Use Cases </vt:lpstr>
      <vt:lpstr>How do I get started?</vt:lpstr>
      <vt:lpstr>Next Steps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Accelerate Mission Impact with AI and Microsoft Cloud for Nonprofit</dc:title>
  <dc:creator>Crystal Schroeder</dc:creator>
  <cp:lastModifiedBy>Nicole Bechard (SHE/HER)</cp:lastModifiedBy>
  <cp:revision>2</cp:revision>
  <dcterms:created xsi:type="dcterms:W3CDTF">2023-03-20T21:58:08Z</dcterms:created>
  <dcterms:modified xsi:type="dcterms:W3CDTF">2023-03-20T22:24:57Z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0x010100F96571ABE95422459463D6BF037B7495</vt:lpwstr>
  </property>
  <property fmtid="{D5CDD505-2E9C-101B-9397-08002B2CF9AE}" pid="3" name="MediaServiceImageTags">
    <vt:lpwstr/>
  </property>
</Properties>
</file>